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34"/>
  </p:notesMasterIdLst>
  <p:handoutMasterIdLst>
    <p:handoutMasterId r:id="rId35"/>
  </p:handoutMasterIdLst>
  <p:sldIdLst>
    <p:sldId id="256" r:id="rId5"/>
    <p:sldId id="265" r:id="rId6"/>
    <p:sldId id="264" r:id="rId7"/>
    <p:sldId id="263" r:id="rId8"/>
    <p:sldId id="262" r:id="rId9"/>
    <p:sldId id="261" r:id="rId10"/>
    <p:sldId id="266" r:id="rId11"/>
    <p:sldId id="260" r:id="rId12"/>
    <p:sldId id="259" r:id="rId13"/>
    <p:sldId id="267" r:id="rId14"/>
    <p:sldId id="25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2192000" cy="6858000"/>
  <p:notesSz cx="6858000" cy="9144000"/>
  <p:defaultTextStyle>
    <a:defPPr rtl="0"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B77628-E5F6-4ECC-9E55-915D419651DC}" v="229" dt="2024-09-18T07:07:58.9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5934"/>
  </p:normalViewPr>
  <p:slideViewPr>
    <p:cSldViewPr snapToGrid="0">
      <p:cViewPr varScale="1">
        <p:scale>
          <a:sx n="106" d="100"/>
          <a:sy n="106" d="100"/>
        </p:scale>
        <p:origin x="64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an Voljak" userId="f2236b1291db8763" providerId="LiveId" clId="{ACB77628-E5F6-4ECC-9E55-915D419651DC}"/>
    <pc:docChg chg="undo redo custSel addSld delSld modSld sldOrd">
      <pc:chgData name="Adrian Voljak" userId="f2236b1291db8763" providerId="LiveId" clId="{ACB77628-E5F6-4ECC-9E55-915D419651DC}" dt="2024-09-18T08:59:32.302" v="6933" actId="47"/>
      <pc:docMkLst>
        <pc:docMk/>
      </pc:docMkLst>
      <pc:sldChg chg="delSp modSp mod delAnim">
        <pc:chgData name="Adrian Voljak" userId="f2236b1291db8763" providerId="LiveId" clId="{ACB77628-E5F6-4ECC-9E55-915D419651DC}" dt="2024-09-18T03:55:24.012" v="8" actId="478"/>
        <pc:sldMkLst>
          <pc:docMk/>
          <pc:sldMk cId="2259308896" sldId="256"/>
        </pc:sldMkLst>
        <pc:picChg chg="del mod">
          <ac:chgData name="Adrian Voljak" userId="f2236b1291db8763" providerId="LiveId" clId="{ACB77628-E5F6-4ECC-9E55-915D419651DC}" dt="2024-09-18T03:55:24.012" v="8" actId="478"/>
          <ac:picMkLst>
            <pc:docMk/>
            <pc:sldMk cId="2259308896" sldId="256"/>
            <ac:picMk id="4" creationId="{74C6FD73-04F5-EF5B-0274-A1FBA931145D}"/>
          </ac:picMkLst>
        </pc:picChg>
      </pc:sldChg>
      <pc:sldChg chg="addSp delSp modSp add mod modAnim">
        <pc:chgData name="Adrian Voljak" userId="f2236b1291db8763" providerId="LiveId" clId="{ACB77628-E5F6-4ECC-9E55-915D419651DC}" dt="2024-09-18T04:59:42.282" v="2138" actId="1076"/>
        <pc:sldMkLst>
          <pc:docMk/>
          <pc:sldMk cId="290592593" sldId="257"/>
        </pc:sldMkLst>
        <pc:spChg chg="mod">
          <ac:chgData name="Adrian Voljak" userId="f2236b1291db8763" providerId="LiveId" clId="{ACB77628-E5F6-4ECC-9E55-915D419651DC}" dt="2024-09-18T04:56:44.795" v="1748" actId="1076"/>
          <ac:spMkLst>
            <pc:docMk/>
            <pc:sldMk cId="290592593" sldId="257"/>
            <ac:spMk id="2" creationId="{51DF3D98-3C30-4CFC-8643-C81E829C8C25}"/>
          </ac:spMkLst>
        </pc:spChg>
        <pc:spChg chg="del">
          <ac:chgData name="Adrian Voljak" userId="f2236b1291db8763" providerId="LiveId" clId="{ACB77628-E5F6-4ECC-9E55-915D419651DC}" dt="2024-09-18T04:56:47.988" v="1749" actId="478"/>
          <ac:spMkLst>
            <pc:docMk/>
            <pc:sldMk cId="290592593" sldId="257"/>
            <ac:spMk id="3" creationId="{A068D447-28D3-4F5F-B2DC-FD67E9015868}"/>
          </ac:spMkLst>
        </pc:spChg>
        <pc:spChg chg="add del mod">
          <ac:chgData name="Adrian Voljak" userId="f2236b1291db8763" providerId="LiveId" clId="{ACB77628-E5F6-4ECC-9E55-915D419651DC}" dt="2024-09-18T04:56:50.582" v="1750" actId="478"/>
          <ac:spMkLst>
            <pc:docMk/>
            <pc:sldMk cId="290592593" sldId="257"/>
            <ac:spMk id="5" creationId="{F05649E9-1891-5163-D9D1-C64595DF269C}"/>
          </ac:spMkLst>
        </pc:spChg>
        <pc:spChg chg="add mod">
          <ac:chgData name="Adrian Voljak" userId="f2236b1291db8763" providerId="LiveId" clId="{ACB77628-E5F6-4ECC-9E55-915D419651DC}" dt="2024-09-18T04:59:42.282" v="2138" actId="1076"/>
          <ac:spMkLst>
            <pc:docMk/>
            <pc:sldMk cId="290592593" sldId="257"/>
            <ac:spMk id="7" creationId="{E753E0E2-7E21-8EA5-0E9C-5D89EA19B055}"/>
          </ac:spMkLst>
        </pc:spChg>
        <pc:spChg chg="add mod">
          <ac:chgData name="Adrian Voljak" userId="f2236b1291db8763" providerId="LiveId" clId="{ACB77628-E5F6-4ECC-9E55-915D419651DC}" dt="2024-09-18T04:59:36.774" v="2137" actId="1076"/>
          <ac:spMkLst>
            <pc:docMk/>
            <pc:sldMk cId="290592593" sldId="257"/>
            <ac:spMk id="8" creationId="{6F49F488-A5A3-163D-0DF9-B56384D1E581}"/>
          </ac:spMkLst>
        </pc:spChg>
        <pc:picChg chg="add mod">
          <ac:chgData name="Adrian Voljak" userId="f2236b1291db8763" providerId="LiveId" clId="{ACB77628-E5F6-4ECC-9E55-915D419651DC}" dt="2024-09-18T04:57:02.698" v="1752" actId="1076"/>
          <ac:picMkLst>
            <pc:docMk/>
            <pc:sldMk cId="290592593" sldId="257"/>
            <ac:picMk id="6" creationId="{D5AE21C2-E709-692B-5F43-DD516C96BCC8}"/>
          </ac:picMkLst>
        </pc:picChg>
      </pc:sldChg>
      <pc:sldChg chg="new del">
        <pc:chgData name="Adrian Voljak" userId="f2236b1291db8763" providerId="LiveId" clId="{ACB77628-E5F6-4ECC-9E55-915D419651DC}" dt="2024-09-18T04:00:08.994" v="10" actId="2696"/>
        <pc:sldMkLst>
          <pc:docMk/>
          <pc:sldMk cId="2604724877" sldId="257"/>
        </pc:sldMkLst>
      </pc:sldChg>
      <pc:sldChg chg="addSp delSp modSp add del mod modAnim">
        <pc:chgData name="Adrian Voljak" userId="f2236b1291db8763" providerId="LiveId" clId="{ACB77628-E5F6-4ECC-9E55-915D419651DC}" dt="2024-09-18T07:34:53.221" v="6929" actId="47"/>
        <pc:sldMkLst>
          <pc:docMk/>
          <pc:sldMk cId="1737751113" sldId="258"/>
        </pc:sldMkLst>
        <pc:spChg chg="mod">
          <ac:chgData name="Adrian Voljak" userId="f2236b1291db8763" providerId="LiveId" clId="{ACB77628-E5F6-4ECC-9E55-915D419651DC}" dt="2024-09-18T04:51:57.050" v="1245" actId="14100"/>
          <ac:spMkLst>
            <pc:docMk/>
            <pc:sldMk cId="1737751113" sldId="258"/>
            <ac:spMk id="2" creationId="{51DF3D98-3C30-4CFC-8643-C81E829C8C25}"/>
          </ac:spMkLst>
        </pc:spChg>
        <pc:spChg chg="del">
          <ac:chgData name="Adrian Voljak" userId="f2236b1291db8763" providerId="LiveId" clId="{ACB77628-E5F6-4ECC-9E55-915D419651DC}" dt="2024-09-18T04:52:02.673" v="1246" actId="478"/>
          <ac:spMkLst>
            <pc:docMk/>
            <pc:sldMk cId="1737751113" sldId="258"/>
            <ac:spMk id="3" creationId="{A068D447-28D3-4F5F-B2DC-FD67E9015868}"/>
          </ac:spMkLst>
        </pc:spChg>
        <pc:spChg chg="add del mod">
          <ac:chgData name="Adrian Voljak" userId="f2236b1291db8763" providerId="LiveId" clId="{ACB77628-E5F6-4ECC-9E55-915D419651DC}" dt="2024-09-18T04:52:03.821" v="1247" actId="478"/>
          <ac:spMkLst>
            <pc:docMk/>
            <pc:sldMk cId="1737751113" sldId="258"/>
            <ac:spMk id="5" creationId="{FAC938AF-13C6-2ACB-B309-9679ED172871}"/>
          </ac:spMkLst>
        </pc:spChg>
        <pc:spChg chg="add mod">
          <ac:chgData name="Adrian Voljak" userId="f2236b1291db8763" providerId="LiveId" clId="{ACB77628-E5F6-4ECC-9E55-915D419651DC}" dt="2024-09-18T04:54:00.899" v="1491" actId="1076"/>
          <ac:spMkLst>
            <pc:docMk/>
            <pc:sldMk cId="1737751113" sldId="258"/>
            <ac:spMk id="7" creationId="{80892C3B-04D7-5324-8A5A-BB1B87EB50A4}"/>
          </ac:spMkLst>
        </pc:spChg>
        <pc:spChg chg="add mod">
          <ac:chgData name="Adrian Voljak" userId="f2236b1291db8763" providerId="LiveId" clId="{ACB77628-E5F6-4ECC-9E55-915D419651DC}" dt="2024-09-18T04:54:43.893" v="1710" actId="313"/>
          <ac:spMkLst>
            <pc:docMk/>
            <pc:sldMk cId="1737751113" sldId="258"/>
            <ac:spMk id="8" creationId="{070A4EDC-E0D7-CD0F-BDBB-3A30CA2F4157}"/>
          </ac:spMkLst>
        </pc:spChg>
        <pc:picChg chg="add mod">
          <ac:chgData name="Adrian Voljak" userId="f2236b1291db8763" providerId="LiveId" clId="{ACB77628-E5F6-4ECC-9E55-915D419651DC}" dt="2024-09-18T07:34:11.927" v="6927" actId="1076"/>
          <ac:picMkLst>
            <pc:docMk/>
            <pc:sldMk cId="1737751113" sldId="258"/>
            <ac:picMk id="6" creationId="{C4877C50-73C5-F47B-D02A-B14D06BC9CB2}"/>
          </ac:picMkLst>
        </pc:picChg>
      </pc:sldChg>
      <pc:sldChg chg="addSp delSp modSp add mod delAnim modAnim">
        <pc:chgData name="Adrian Voljak" userId="f2236b1291db8763" providerId="LiveId" clId="{ACB77628-E5F6-4ECC-9E55-915D419651DC}" dt="2024-09-18T04:51:24.590" v="1159" actId="478"/>
        <pc:sldMkLst>
          <pc:docMk/>
          <pc:sldMk cId="1053982558" sldId="259"/>
        </pc:sldMkLst>
        <pc:spChg chg="mod">
          <ac:chgData name="Adrian Voljak" userId="f2236b1291db8763" providerId="LiveId" clId="{ACB77628-E5F6-4ECC-9E55-915D419651DC}" dt="2024-09-18T04:50:41.622" v="1153" actId="20577"/>
          <ac:spMkLst>
            <pc:docMk/>
            <pc:sldMk cId="1053982558" sldId="259"/>
            <ac:spMk id="2" creationId="{51DF3D98-3C30-4CFC-8643-C81E829C8C25}"/>
          </ac:spMkLst>
        </pc:spChg>
        <pc:spChg chg="del mod">
          <ac:chgData name="Adrian Voljak" userId="f2236b1291db8763" providerId="LiveId" clId="{ACB77628-E5F6-4ECC-9E55-915D419651DC}" dt="2024-09-18T04:51:06.724" v="1154" actId="478"/>
          <ac:spMkLst>
            <pc:docMk/>
            <pc:sldMk cId="1053982558" sldId="259"/>
            <ac:spMk id="3" creationId="{A068D447-28D3-4F5F-B2DC-FD67E9015868}"/>
          </ac:spMkLst>
        </pc:spChg>
        <pc:picChg chg="add del mod">
          <ac:chgData name="Adrian Voljak" userId="f2236b1291db8763" providerId="LiveId" clId="{ACB77628-E5F6-4ECC-9E55-915D419651DC}" dt="2024-09-18T04:51:24.590" v="1159" actId="478"/>
          <ac:picMkLst>
            <pc:docMk/>
            <pc:sldMk cId="1053982558" sldId="259"/>
            <ac:picMk id="4" creationId="{18BACDE8-50AD-2F48-B684-C389CA27EC26}"/>
          </ac:picMkLst>
        </pc:picChg>
        <pc:picChg chg="add mod">
          <ac:chgData name="Adrian Voljak" userId="f2236b1291db8763" providerId="LiveId" clId="{ACB77628-E5F6-4ECC-9E55-915D419651DC}" dt="2024-09-18T04:51:13.365" v="1158" actId="1076"/>
          <ac:picMkLst>
            <pc:docMk/>
            <pc:sldMk cId="1053982558" sldId="259"/>
            <ac:picMk id="4098" creationId="{154E7DFD-C011-7547-26ED-C5314755D83E}"/>
          </ac:picMkLst>
        </pc:picChg>
      </pc:sldChg>
      <pc:sldChg chg="addSp delSp modSp add mod modAnim">
        <pc:chgData name="Adrian Voljak" userId="f2236b1291db8763" providerId="LiveId" clId="{ACB77628-E5F6-4ECC-9E55-915D419651DC}" dt="2024-09-18T04:45:53.203" v="1047" actId="1076"/>
        <pc:sldMkLst>
          <pc:docMk/>
          <pc:sldMk cId="2107288730" sldId="260"/>
        </pc:sldMkLst>
        <pc:spChg chg="mod">
          <ac:chgData name="Adrian Voljak" userId="f2236b1291db8763" providerId="LiveId" clId="{ACB77628-E5F6-4ECC-9E55-915D419651DC}" dt="2024-09-18T04:42:14.944" v="1023" actId="14100"/>
          <ac:spMkLst>
            <pc:docMk/>
            <pc:sldMk cId="2107288730" sldId="260"/>
            <ac:spMk id="2" creationId="{51DF3D98-3C30-4CFC-8643-C81E829C8C25}"/>
          </ac:spMkLst>
        </pc:spChg>
        <pc:spChg chg="del">
          <ac:chgData name="Adrian Voljak" userId="f2236b1291db8763" providerId="LiveId" clId="{ACB77628-E5F6-4ECC-9E55-915D419651DC}" dt="2024-09-18T04:38:46.346" v="1001" actId="478"/>
          <ac:spMkLst>
            <pc:docMk/>
            <pc:sldMk cId="2107288730" sldId="260"/>
            <ac:spMk id="3" creationId="{A068D447-28D3-4F5F-B2DC-FD67E9015868}"/>
          </ac:spMkLst>
        </pc:spChg>
        <pc:spChg chg="add del mod">
          <ac:chgData name="Adrian Voljak" userId="f2236b1291db8763" providerId="LiveId" clId="{ACB77628-E5F6-4ECC-9E55-915D419651DC}" dt="2024-09-18T04:38:48.897" v="1003" actId="478"/>
          <ac:spMkLst>
            <pc:docMk/>
            <pc:sldMk cId="2107288730" sldId="260"/>
            <ac:spMk id="5" creationId="{BA288553-20F2-1E72-4D64-7CB62C504439}"/>
          </ac:spMkLst>
        </pc:spChg>
        <pc:spChg chg="add mod">
          <ac:chgData name="Adrian Voljak" userId="f2236b1291db8763" providerId="LiveId" clId="{ACB77628-E5F6-4ECC-9E55-915D419651DC}" dt="2024-09-18T04:45:53.203" v="1047" actId="1076"/>
          <ac:spMkLst>
            <pc:docMk/>
            <pc:sldMk cId="2107288730" sldId="260"/>
            <ac:spMk id="11" creationId="{FE918175-963A-E105-0980-F82A3D93E4AC}"/>
          </ac:spMkLst>
        </pc:spChg>
        <pc:picChg chg="add mod">
          <ac:chgData name="Adrian Voljak" userId="f2236b1291db8763" providerId="LiveId" clId="{ACB77628-E5F6-4ECC-9E55-915D419651DC}" dt="2024-09-18T04:40:51.607" v="1006" actId="1076"/>
          <ac:picMkLst>
            <pc:docMk/>
            <pc:sldMk cId="2107288730" sldId="260"/>
            <ac:picMk id="6" creationId="{552DE027-42A4-3AFA-E626-77846F2C6A19}"/>
          </ac:picMkLst>
        </pc:picChg>
        <pc:picChg chg="add mod">
          <ac:chgData name="Adrian Voljak" userId="f2236b1291db8763" providerId="LiveId" clId="{ACB77628-E5F6-4ECC-9E55-915D419651DC}" dt="2024-09-18T04:45:23.846" v="1041" actId="1076"/>
          <ac:picMkLst>
            <pc:docMk/>
            <pc:sldMk cId="2107288730" sldId="260"/>
            <ac:picMk id="7" creationId="{A775A01C-EA00-6EED-C00B-40E41B7B6488}"/>
          </ac:picMkLst>
        </pc:picChg>
        <pc:picChg chg="add mod">
          <ac:chgData name="Adrian Voljak" userId="f2236b1291db8763" providerId="LiveId" clId="{ACB77628-E5F6-4ECC-9E55-915D419651DC}" dt="2024-09-18T04:45:19.019" v="1040" actId="1076"/>
          <ac:picMkLst>
            <pc:docMk/>
            <pc:sldMk cId="2107288730" sldId="260"/>
            <ac:picMk id="3074" creationId="{23026AE2-C065-1D6D-6BFC-C3AAEDEA0E85}"/>
          </ac:picMkLst>
        </pc:picChg>
        <pc:cxnChg chg="add del mod">
          <ac:chgData name="Adrian Voljak" userId="f2236b1291db8763" providerId="LiveId" clId="{ACB77628-E5F6-4ECC-9E55-915D419651DC}" dt="2024-09-18T04:45:39.771" v="1045" actId="11529"/>
          <ac:cxnSpMkLst>
            <pc:docMk/>
            <pc:sldMk cId="2107288730" sldId="260"/>
            <ac:cxnSpMk id="9" creationId="{36FA3684-32E6-3883-286C-ECE752014352}"/>
          </ac:cxnSpMkLst>
        </pc:cxnChg>
      </pc:sldChg>
      <pc:sldChg chg="addSp delSp modSp add mod modAnim">
        <pc:chgData name="Adrian Voljak" userId="f2236b1291db8763" providerId="LiveId" clId="{ACB77628-E5F6-4ECC-9E55-915D419651DC}" dt="2024-09-18T04:32:42.958" v="985" actId="14100"/>
        <pc:sldMkLst>
          <pc:docMk/>
          <pc:sldMk cId="2050650330" sldId="261"/>
        </pc:sldMkLst>
        <pc:spChg chg="mod">
          <ac:chgData name="Adrian Voljak" userId="f2236b1291db8763" providerId="LiveId" clId="{ACB77628-E5F6-4ECC-9E55-915D419651DC}" dt="2024-09-18T04:31:33.645" v="975" actId="1076"/>
          <ac:spMkLst>
            <pc:docMk/>
            <pc:sldMk cId="2050650330" sldId="261"/>
            <ac:spMk id="2" creationId="{51DF3D98-3C30-4CFC-8643-C81E829C8C25}"/>
          </ac:spMkLst>
        </pc:spChg>
        <pc:spChg chg="del">
          <ac:chgData name="Adrian Voljak" userId="f2236b1291db8763" providerId="LiveId" clId="{ACB77628-E5F6-4ECC-9E55-915D419651DC}" dt="2024-09-18T04:32:10.826" v="976" actId="478"/>
          <ac:spMkLst>
            <pc:docMk/>
            <pc:sldMk cId="2050650330" sldId="261"/>
            <ac:spMk id="3" creationId="{A068D447-28D3-4F5F-B2DC-FD67E9015868}"/>
          </ac:spMkLst>
        </pc:spChg>
        <pc:spChg chg="add del mod">
          <ac:chgData name="Adrian Voljak" userId="f2236b1291db8763" providerId="LiveId" clId="{ACB77628-E5F6-4ECC-9E55-915D419651DC}" dt="2024-09-18T04:32:11.930" v="977" actId="478"/>
          <ac:spMkLst>
            <pc:docMk/>
            <pc:sldMk cId="2050650330" sldId="261"/>
            <ac:spMk id="5" creationId="{0FE765EB-A720-8A67-811B-F358782AB4E5}"/>
          </ac:spMkLst>
        </pc:spChg>
        <pc:picChg chg="add mod">
          <ac:chgData name="Adrian Voljak" userId="f2236b1291db8763" providerId="LiveId" clId="{ACB77628-E5F6-4ECC-9E55-915D419651DC}" dt="2024-09-18T04:32:21.790" v="979" actId="1076"/>
          <ac:picMkLst>
            <pc:docMk/>
            <pc:sldMk cId="2050650330" sldId="261"/>
            <ac:picMk id="6" creationId="{829FB861-D2FE-F13B-32B1-E97232A0EE6E}"/>
          </ac:picMkLst>
        </pc:picChg>
        <pc:picChg chg="add mod">
          <ac:chgData name="Adrian Voljak" userId="f2236b1291db8763" providerId="LiveId" clId="{ACB77628-E5F6-4ECC-9E55-915D419651DC}" dt="2024-09-18T04:32:42.958" v="985" actId="14100"/>
          <ac:picMkLst>
            <pc:docMk/>
            <pc:sldMk cId="2050650330" sldId="261"/>
            <ac:picMk id="7" creationId="{5930B2E3-41CD-573C-2629-CB931B211390}"/>
          </ac:picMkLst>
        </pc:picChg>
      </pc:sldChg>
      <pc:sldChg chg="addSp delSp modSp add mod modAnim">
        <pc:chgData name="Adrian Voljak" userId="f2236b1291db8763" providerId="LiveId" clId="{ACB77628-E5F6-4ECC-9E55-915D419651DC}" dt="2024-09-18T04:27:30.913" v="894" actId="1076"/>
        <pc:sldMkLst>
          <pc:docMk/>
          <pc:sldMk cId="312793850" sldId="262"/>
        </pc:sldMkLst>
        <pc:spChg chg="mod">
          <ac:chgData name="Adrian Voljak" userId="f2236b1291db8763" providerId="LiveId" clId="{ACB77628-E5F6-4ECC-9E55-915D419651DC}" dt="2024-09-18T04:26:24.911" v="885" actId="20577"/>
          <ac:spMkLst>
            <pc:docMk/>
            <pc:sldMk cId="312793850" sldId="262"/>
            <ac:spMk id="2" creationId="{51DF3D98-3C30-4CFC-8643-C81E829C8C25}"/>
          </ac:spMkLst>
        </pc:spChg>
        <pc:spChg chg="del">
          <ac:chgData name="Adrian Voljak" userId="f2236b1291db8763" providerId="LiveId" clId="{ACB77628-E5F6-4ECC-9E55-915D419651DC}" dt="2024-09-18T04:26:30.510" v="886" actId="478"/>
          <ac:spMkLst>
            <pc:docMk/>
            <pc:sldMk cId="312793850" sldId="262"/>
            <ac:spMk id="3" creationId="{A068D447-28D3-4F5F-B2DC-FD67E9015868}"/>
          </ac:spMkLst>
        </pc:spChg>
        <pc:spChg chg="add del mod">
          <ac:chgData name="Adrian Voljak" userId="f2236b1291db8763" providerId="LiveId" clId="{ACB77628-E5F6-4ECC-9E55-915D419651DC}" dt="2024-09-18T04:26:33.275" v="888" actId="478"/>
          <ac:spMkLst>
            <pc:docMk/>
            <pc:sldMk cId="312793850" sldId="262"/>
            <ac:spMk id="5" creationId="{1F58C69B-4D85-F200-0ED2-7D805456D303}"/>
          </ac:spMkLst>
        </pc:spChg>
        <pc:picChg chg="add mod">
          <ac:chgData name="Adrian Voljak" userId="f2236b1291db8763" providerId="LiveId" clId="{ACB77628-E5F6-4ECC-9E55-915D419651DC}" dt="2024-09-18T04:27:05.964" v="890" actId="1076"/>
          <ac:picMkLst>
            <pc:docMk/>
            <pc:sldMk cId="312793850" sldId="262"/>
            <ac:picMk id="6" creationId="{71015CAB-A078-A33D-8F05-C58FEE88ABA7}"/>
          </ac:picMkLst>
        </pc:picChg>
        <pc:picChg chg="add mod">
          <ac:chgData name="Adrian Voljak" userId="f2236b1291db8763" providerId="LiveId" clId="{ACB77628-E5F6-4ECC-9E55-915D419651DC}" dt="2024-09-18T04:27:30.913" v="894" actId="1076"/>
          <ac:picMkLst>
            <pc:docMk/>
            <pc:sldMk cId="312793850" sldId="262"/>
            <ac:picMk id="7" creationId="{F66A557F-4431-F71C-91CF-D23332699044}"/>
          </ac:picMkLst>
        </pc:picChg>
      </pc:sldChg>
      <pc:sldChg chg="addSp delSp modSp add mod modAnim">
        <pc:chgData name="Adrian Voljak" userId="f2236b1291db8763" providerId="LiveId" clId="{ACB77628-E5F6-4ECC-9E55-915D419651DC}" dt="2024-09-18T04:58:22.996" v="1935" actId="5793"/>
        <pc:sldMkLst>
          <pc:docMk/>
          <pc:sldMk cId="109558407" sldId="263"/>
        </pc:sldMkLst>
        <pc:spChg chg="mod">
          <ac:chgData name="Adrian Voljak" userId="f2236b1291db8763" providerId="LiveId" clId="{ACB77628-E5F6-4ECC-9E55-915D419651DC}" dt="2024-09-18T04:11:29.069" v="306" actId="14100"/>
          <ac:spMkLst>
            <pc:docMk/>
            <pc:sldMk cId="109558407" sldId="263"/>
            <ac:spMk id="2" creationId="{51DF3D98-3C30-4CFC-8643-C81E829C8C25}"/>
          </ac:spMkLst>
        </pc:spChg>
        <pc:spChg chg="del">
          <ac:chgData name="Adrian Voljak" userId="f2236b1291db8763" providerId="LiveId" clId="{ACB77628-E5F6-4ECC-9E55-915D419651DC}" dt="2024-09-18T04:11:48.027" v="307" actId="478"/>
          <ac:spMkLst>
            <pc:docMk/>
            <pc:sldMk cId="109558407" sldId="263"/>
            <ac:spMk id="3" creationId="{A068D447-28D3-4F5F-B2DC-FD67E9015868}"/>
          </ac:spMkLst>
        </pc:spChg>
        <pc:spChg chg="add del mod">
          <ac:chgData name="Adrian Voljak" userId="f2236b1291db8763" providerId="LiveId" clId="{ACB77628-E5F6-4ECC-9E55-915D419651DC}" dt="2024-09-18T04:11:50.301" v="308" actId="478"/>
          <ac:spMkLst>
            <pc:docMk/>
            <pc:sldMk cId="109558407" sldId="263"/>
            <ac:spMk id="5" creationId="{B90D583D-1552-A19A-97D2-74C56F80D0A5}"/>
          </ac:spMkLst>
        </pc:spChg>
        <pc:spChg chg="add mod">
          <ac:chgData name="Adrian Voljak" userId="f2236b1291db8763" providerId="LiveId" clId="{ACB77628-E5F6-4ECC-9E55-915D419651DC}" dt="2024-09-18T04:58:22.996" v="1935" actId="5793"/>
          <ac:spMkLst>
            <pc:docMk/>
            <pc:sldMk cId="109558407" sldId="263"/>
            <ac:spMk id="7" creationId="{DCABD3DF-32E0-9F04-58C8-92C0374C6E49}"/>
          </ac:spMkLst>
        </pc:spChg>
        <pc:spChg chg="add mod">
          <ac:chgData name="Adrian Voljak" userId="f2236b1291db8763" providerId="LiveId" clId="{ACB77628-E5F6-4ECC-9E55-915D419651DC}" dt="2024-09-18T04:17:20.349" v="785" actId="1076"/>
          <ac:spMkLst>
            <pc:docMk/>
            <pc:sldMk cId="109558407" sldId="263"/>
            <ac:spMk id="8" creationId="{601E69DA-F297-460C-332A-D4C1A5D9C76D}"/>
          </ac:spMkLst>
        </pc:spChg>
        <pc:picChg chg="add mod">
          <ac:chgData name="Adrian Voljak" userId="f2236b1291db8763" providerId="LiveId" clId="{ACB77628-E5F6-4ECC-9E55-915D419651DC}" dt="2024-09-18T04:11:57.721" v="310" actId="1076"/>
          <ac:picMkLst>
            <pc:docMk/>
            <pc:sldMk cId="109558407" sldId="263"/>
            <ac:picMk id="6" creationId="{62BA8330-1B7B-D6A5-A0A9-6809DF73B569}"/>
          </ac:picMkLst>
        </pc:picChg>
      </pc:sldChg>
      <pc:sldChg chg="addSp delSp modSp add mod modAnim">
        <pc:chgData name="Adrian Voljak" userId="f2236b1291db8763" providerId="LiveId" clId="{ACB77628-E5F6-4ECC-9E55-915D419651DC}" dt="2024-09-18T04:10:35.113" v="296" actId="1076"/>
        <pc:sldMkLst>
          <pc:docMk/>
          <pc:sldMk cId="3136213677" sldId="264"/>
        </pc:sldMkLst>
        <pc:spChg chg="mod">
          <ac:chgData name="Adrian Voljak" userId="f2236b1291db8763" providerId="LiveId" clId="{ACB77628-E5F6-4ECC-9E55-915D419651DC}" dt="2024-09-18T04:09:18.028" v="274" actId="1076"/>
          <ac:spMkLst>
            <pc:docMk/>
            <pc:sldMk cId="3136213677" sldId="264"/>
            <ac:spMk id="2" creationId="{51DF3D98-3C30-4CFC-8643-C81E829C8C25}"/>
          </ac:spMkLst>
        </pc:spChg>
        <pc:spChg chg="del">
          <ac:chgData name="Adrian Voljak" userId="f2236b1291db8763" providerId="LiveId" clId="{ACB77628-E5F6-4ECC-9E55-915D419651DC}" dt="2024-09-18T04:08:55.279" v="270" actId="478"/>
          <ac:spMkLst>
            <pc:docMk/>
            <pc:sldMk cId="3136213677" sldId="264"/>
            <ac:spMk id="3" creationId="{A068D447-28D3-4F5F-B2DC-FD67E9015868}"/>
          </ac:spMkLst>
        </pc:spChg>
        <pc:spChg chg="add del mod">
          <ac:chgData name="Adrian Voljak" userId="f2236b1291db8763" providerId="LiveId" clId="{ACB77628-E5F6-4ECC-9E55-915D419651DC}" dt="2024-09-18T04:08:57.699" v="271" actId="478"/>
          <ac:spMkLst>
            <pc:docMk/>
            <pc:sldMk cId="3136213677" sldId="264"/>
            <ac:spMk id="6" creationId="{548E11FF-04E4-B8A4-155D-2C2423DBCBEB}"/>
          </ac:spMkLst>
        </pc:spChg>
        <pc:picChg chg="add mod">
          <ac:chgData name="Adrian Voljak" userId="f2236b1291db8763" providerId="LiveId" clId="{ACB77628-E5F6-4ECC-9E55-915D419651DC}" dt="2024-09-18T04:06:42.480" v="109" actId="1076"/>
          <ac:picMkLst>
            <pc:docMk/>
            <pc:sldMk cId="3136213677" sldId="264"/>
            <ac:picMk id="4" creationId="{0984FCFA-1D56-B358-6E8F-423CC7FC6B46}"/>
          </ac:picMkLst>
        </pc:picChg>
        <pc:picChg chg="add mod">
          <ac:chgData name="Adrian Voljak" userId="f2236b1291db8763" providerId="LiveId" clId="{ACB77628-E5F6-4ECC-9E55-915D419651DC}" dt="2024-09-18T04:10:30.098" v="294" actId="1076"/>
          <ac:picMkLst>
            <pc:docMk/>
            <pc:sldMk cId="3136213677" sldId="264"/>
            <ac:picMk id="7" creationId="{68EFA834-6BCE-B9EE-6696-164C2FDC60AB}"/>
          </ac:picMkLst>
        </pc:picChg>
        <pc:picChg chg="add mod">
          <ac:chgData name="Adrian Voljak" userId="f2236b1291db8763" providerId="LiveId" clId="{ACB77628-E5F6-4ECC-9E55-915D419651DC}" dt="2024-09-18T04:10:28.325" v="293" actId="14100"/>
          <ac:picMkLst>
            <pc:docMk/>
            <pc:sldMk cId="3136213677" sldId="264"/>
            <ac:picMk id="8" creationId="{1CD7DF8B-3720-917F-9781-49ACF7735E1B}"/>
          </ac:picMkLst>
        </pc:picChg>
        <pc:picChg chg="add mod">
          <ac:chgData name="Adrian Voljak" userId="f2236b1291db8763" providerId="LiveId" clId="{ACB77628-E5F6-4ECC-9E55-915D419651DC}" dt="2024-09-18T04:10:35.113" v="296" actId="1076"/>
          <ac:picMkLst>
            <pc:docMk/>
            <pc:sldMk cId="3136213677" sldId="264"/>
            <ac:picMk id="2050" creationId="{62F689A3-F1D7-51FB-C277-BE946FA2FF4C}"/>
          </ac:picMkLst>
        </pc:picChg>
      </pc:sldChg>
      <pc:sldChg chg="addSp delSp modSp add mod modAnim">
        <pc:chgData name="Adrian Voljak" userId="f2236b1291db8763" providerId="LiveId" clId="{ACB77628-E5F6-4ECC-9E55-915D419651DC}" dt="2024-09-18T04:50:34.171" v="1129" actId="20577"/>
        <pc:sldMkLst>
          <pc:docMk/>
          <pc:sldMk cId="66828055" sldId="265"/>
        </pc:sldMkLst>
        <pc:spChg chg="mod">
          <ac:chgData name="Adrian Voljak" userId="f2236b1291db8763" providerId="LiveId" clId="{ACB77628-E5F6-4ECC-9E55-915D419651DC}" dt="2024-09-18T04:50:34.171" v="1129" actId="20577"/>
          <ac:spMkLst>
            <pc:docMk/>
            <pc:sldMk cId="66828055" sldId="265"/>
            <ac:spMk id="2" creationId="{51DF3D98-3C30-4CFC-8643-C81E829C8C25}"/>
          </ac:spMkLst>
        </pc:spChg>
        <pc:spChg chg="del mod">
          <ac:chgData name="Adrian Voljak" userId="f2236b1291db8763" providerId="LiveId" clId="{ACB77628-E5F6-4ECC-9E55-915D419651DC}" dt="2024-09-18T04:03:19.005" v="77" actId="478"/>
          <ac:spMkLst>
            <pc:docMk/>
            <pc:sldMk cId="66828055" sldId="265"/>
            <ac:spMk id="3" creationId="{A068D447-28D3-4F5F-B2DC-FD67E9015868}"/>
          </ac:spMkLst>
        </pc:spChg>
        <pc:picChg chg="add mod">
          <ac:chgData name="Adrian Voljak" userId="f2236b1291db8763" providerId="LiveId" clId="{ACB77628-E5F6-4ECC-9E55-915D419651DC}" dt="2024-09-18T04:03:20.918" v="78" actId="1076"/>
          <ac:picMkLst>
            <pc:docMk/>
            <pc:sldMk cId="66828055" sldId="265"/>
            <ac:picMk id="4" creationId="{58408791-7FC2-463E-B85B-FAE910C9EE5D}"/>
          </ac:picMkLst>
        </pc:picChg>
        <pc:picChg chg="add mod">
          <ac:chgData name="Adrian Voljak" userId="f2236b1291db8763" providerId="LiveId" clId="{ACB77628-E5F6-4ECC-9E55-915D419651DC}" dt="2024-09-18T04:08:29.730" v="266" actId="1076"/>
          <ac:picMkLst>
            <pc:docMk/>
            <pc:sldMk cId="66828055" sldId="265"/>
            <ac:picMk id="5" creationId="{496C719B-6E52-E156-0BFB-4C886F9F3F91}"/>
          </ac:picMkLst>
        </pc:picChg>
        <pc:picChg chg="add del mod">
          <ac:chgData name="Adrian Voljak" userId="f2236b1291db8763" providerId="LiveId" clId="{ACB77628-E5F6-4ECC-9E55-915D419651DC}" dt="2024-09-18T04:05:37.484" v="97" actId="478"/>
          <ac:picMkLst>
            <pc:docMk/>
            <pc:sldMk cId="66828055" sldId="265"/>
            <ac:picMk id="1026" creationId="{08AF7234-9FA6-4260-D7F4-B917E71CED56}"/>
          </ac:picMkLst>
        </pc:picChg>
        <pc:picChg chg="add mod">
          <ac:chgData name="Adrian Voljak" userId="f2236b1291db8763" providerId="LiveId" clId="{ACB77628-E5F6-4ECC-9E55-915D419651DC}" dt="2024-09-18T04:08:38.398" v="268" actId="1076"/>
          <ac:picMkLst>
            <pc:docMk/>
            <pc:sldMk cId="66828055" sldId="265"/>
            <ac:picMk id="1028" creationId="{50C22321-9185-04FC-B78B-20D8163F0893}"/>
          </ac:picMkLst>
        </pc:picChg>
      </pc:sldChg>
      <pc:sldChg chg="addSp delSp modSp add mod delAnim modAnim">
        <pc:chgData name="Adrian Voljak" userId="f2236b1291db8763" providerId="LiveId" clId="{ACB77628-E5F6-4ECC-9E55-915D419651DC}" dt="2024-09-18T04:40:45.727" v="1004" actId="478"/>
        <pc:sldMkLst>
          <pc:docMk/>
          <pc:sldMk cId="4059094958" sldId="266"/>
        </pc:sldMkLst>
        <pc:spChg chg="mod">
          <ac:chgData name="Adrian Voljak" userId="f2236b1291db8763" providerId="LiveId" clId="{ACB77628-E5F6-4ECC-9E55-915D419651DC}" dt="2024-09-18T04:34:22.678" v="990" actId="20577"/>
          <ac:spMkLst>
            <pc:docMk/>
            <pc:sldMk cId="4059094958" sldId="266"/>
            <ac:spMk id="2" creationId="{51DF3D98-3C30-4CFC-8643-C81E829C8C25}"/>
          </ac:spMkLst>
        </pc:spChg>
        <pc:picChg chg="add mod">
          <ac:chgData name="Adrian Voljak" userId="f2236b1291db8763" providerId="LiveId" clId="{ACB77628-E5F6-4ECC-9E55-915D419651DC}" dt="2024-09-18T04:35:03.348" v="998" actId="14100"/>
          <ac:picMkLst>
            <pc:docMk/>
            <pc:sldMk cId="4059094958" sldId="266"/>
            <ac:picMk id="3" creationId="{0D8DC64D-4F24-435F-ED9A-46860FB4F538}"/>
          </ac:picMkLst>
        </pc:picChg>
        <pc:picChg chg="add del mod">
          <ac:chgData name="Adrian Voljak" userId="f2236b1291db8763" providerId="LiveId" clId="{ACB77628-E5F6-4ECC-9E55-915D419651DC}" dt="2024-09-18T04:40:45.727" v="1004" actId="478"/>
          <ac:picMkLst>
            <pc:docMk/>
            <pc:sldMk cId="4059094958" sldId="266"/>
            <ac:picMk id="4" creationId="{833AB16A-9936-A542-1A9A-2EF42C1947A1}"/>
          </ac:picMkLst>
        </pc:picChg>
        <pc:picChg chg="del">
          <ac:chgData name="Adrian Voljak" userId="f2236b1291db8763" providerId="LiveId" clId="{ACB77628-E5F6-4ECC-9E55-915D419651DC}" dt="2024-09-18T04:34:29.628" v="992" actId="478"/>
          <ac:picMkLst>
            <pc:docMk/>
            <pc:sldMk cId="4059094958" sldId="266"/>
            <ac:picMk id="6" creationId="{829FB861-D2FE-F13B-32B1-E97232A0EE6E}"/>
          </ac:picMkLst>
        </pc:picChg>
        <pc:picChg chg="del">
          <ac:chgData name="Adrian Voljak" userId="f2236b1291db8763" providerId="LiveId" clId="{ACB77628-E5F6-4ECC-9E55-915D419651DC}" dt="2024-09-18T04:34:26.682" v="991" actId="478"/>
          <ac:picMkLst>
            <pc:docMk/>
            <pc:sldMk cId="4059094958" sldId="266"/>
            <ac:picMk id="7" creationId="{5930B2E3-41CD-573C-2629-CB931B211390}"/>
          </ac:picMkLst>
        </pc:picChg>
      </pc:sldChg>
      <pc:sldChg chg="addSp modSp add mod">
        <pc:chgData name="Adrian Voljak" userId="f2236b1291db8763" providerId="LiveId" clId="{ACB77628-E5F6-4ECC-9E55-915D419651DC}" dt="2024-09-18T07:34:25.426" v="6928" actId="20577"/>
        <pc:sldMkLst>
          <pc:docMk/>
          <pc:sldMk cId="3731599491" sldId="267"/>
        </pc:sldMkLst>
        <pc:spChg chg="mod">
          <ac:chgData name="Adrian Voljak" userId="f2236b1291db8763" providerId="LiveId" clId="{ACB77628-E5F6-4ECC-9E55-915D419651DC}" dt="2024-09-18T07:34:25.426" v="6928" actId="20577"/>
          <ac:spMkLst>
            <pc:docMk/>
            <pc:sldMk cId="3731599491" sldId="267"/>
            <ac:spMk id="7" creationId="{80892C3B-04D7-5324-8A5A-BB1B87EB50A4}"/>
          </ac:spMkLst>
        </pc:spChg>
        <pc:spChg chg="mod">
          <ac:chgData name="Adrian Voljak" userId="f2236b1291db8763" providerId="LiveId" clId="{ACB77628-E5F6-4ECC-9E55-915D419651DC}" dt="2024-09-18T04:56:03.233" v="1727" actId="1076"/>
          <ac:spMkLst>
            <pc:docMk/>
            <pc:sldMk cId="3731599491" sldId="267"/>
            <ac:spMk id="8" creationId="{070A4EDC-E0D7-CD0F-BDBB-3A30CA2F4157}"/>
          </ac:spMkLst>
        </pc:spChg>
        <pc:picChg chg="add mod">
          <ac:chgData name="Adrian Voljak" userId="f2236b1291db8763" providerId="LiveId" clId="{ACB77628-E5F6-4ECC-9E55-915D419651DC}" dt="2024-09-18T04:55:56.584" v="1726" actId="1076"/>
          <ac:picMkLst>
            <pc:docMk/>
            <pc:sldMk cId="3731599491" sldId="267"/>
            <ac:picMk id="3" creationId="{06D8860E-5BB5-DC6B-3091-55371C4D172C}"/>
          </ac:picMkLst>
        </pc:picChg>
      </pc:sldChg>
      <pc:sldChg chg="addSp delSp modSp add mod delAnim modAnim">
        <pc:chgData name="Adrian Voljak" userId="f2236b1291db8763" providerId="LiveId" clId="{ACB77628-E5F6-4ECC-9E55-915D419651DC}" dt="2024-09-18T05:01:51.718" v="2429" actId="1076"/>
        <pc:sldMkLst>
          <pc:docMk/>
          <pc:sldMk cId="952820444" sldId="268"/>
        </pc:sldMkLst>
        <pc:spChg chg="mod">
          <ac:chgData name="Adrian Voljak" userId="f2236b1291db8763" providerId="LiveId" clId="{ACB77628-E5F6-4ECC-9E55-915D419651DC}" dt="2024-09-18T05:00:02.717" v="2150" actId="20577"/>
          <ac:spMkLst>
            <pc:docMk/>
            <pc:sldMk cId="952820444" sldId="268"/>
            <ac:spMk id="2" creationId="{51DF3D98-3C30-4CFC-8643-C81E829C8C25}"/>
          </ac:spMkLst>
        </pc:spChg>
        <pc:spChg chg="mod">
          <ac:chgData name="Adrian Voljak" userId="f2236b1291db8763" providerId="LiveId" clId="{ACB77628-E5F6-4ECC-9E55-915D419651DC}" dt="2024-09-18T05:01:51.718" v="2429" actId="1076"/>
          <ac:spMkLst>
            <pc:docMk/>
            <pc:sldMk cId="952820444" sldId="268"/>
            <ac:spMk id="7" creationId="{E753E0E2-7E21-8EA5-0E9C-5D89EA19B055}"/>
          </ac:spMkLst>
        </pc:spChg>
        <pc:spChg chg="del mod">
          <ac:chgData name="Adrian Voljak" userId="f2236b1291db8763" providerId="LiveId" clId="{ACB77628-E5F6-4ECC-9E55-915D419651DC}" dt="2024-09-18T05:01:07.879" v="2323"/>
          <ac:spMkLst>
            <pc:docMk/>
            <pc:sldMk cId="952820444" sldId="268"/>
            <ac:spMk id="8" creationId="{6F49F488-A5A3-163D-0DF9-B56384D1E581}"/>
          </ac:spMkLst>
        </pc:spChg>
        <pc:picChg chg="add mod">
          <ac:chgData name="Adrian Voljak" userId="f2236b1291db8763" providerId="LiveId" clId="{ACB77628-E5F6-4ECC-9E55-915D419651DC}" dt="2024-09-18T05:00:15.202" v="2153" actId="1076"/>
          <ac:picMkLst>
            <pc:docMk/>
            <pc:sldMk cId="952820444" sldId="268"/>
            <ac:picMk id="3" creationId="{E442FD81-B364-390F-77B6-4B6E941E83A2}"/>
          </ac:picMkLst>
        </pc:picChg>
        <pc:picChg chg="add mod">
          <ac:chgData name="Adrian Voljak" userId="f2236b1291db8763" providerId="LiveId" clId="{ACB77628-E5F6-4ECC-9E55-915D419651DC}" dt="2024-09-18T05:01:48.957" v="2428" actId="1076"/>
          <ac:picMkLst>
            <pc:docMk/>
            <pc:sldMk cId="952820444" sldId="268"/>
            <ac:picMk id="4" creationId="{5920C63F-6AF4-1EE5-553D-61745C35CF9F}"/>
          </ac:picMkLst>
        </pc:picChg>
        <pc:picChg chg="del">
          <ac:chgData name="Adrian Voljak" userId="f2236b1291db8763" providerId="LiveId" clId="{ACB77628-E5F6-4ECC-9E55-915D419651DC}" dt="2024-09-18T05:00:05.393" v="2151" actId="478"/>
          <ac:picMkLst>
            <pc:docMk/>
            <pc:sldMk cId="952820444" sldId="268"/>
            <ac:picMk id="6" creationId="{D5AE21C2-E709-692B-5F43-DD516C96BCC8}"/>
          </ac:picMkLst>
        </pc:picChg>
      </pc:sldChg>
      <pc:sldChg chg="addSp delSp modSp add mod delAnim modAnim">
        <pc:chgData name="Adrian Voljak" userId="f2236b1291db8763" providerId="LiveId" clId="{ACB77628-E5F6-4ECC-9E55-915D419651DC}" dt="2024-09-18T06:22:40.730" v="4786" actId="20577"/>
        <pc:sldMkLst>
          <pc:docMk/>
          <pc:sldMk cId="2499484009" sldId="269"/>
        </pc:sldMkLst>
        <pc:spChg chg="mod">
          <ac:chgData name="Adrian Voljak" userId="f2236b1291db8763" providerId="LiveId" clId="{ACB77628-E5F6-4ECC-9E55-915D419651DC}" dt="2024-09-18T06:22:40.730" v="4786" actId="20577"/>
          <ac:spMkLst>
            <pc:docMk/>
            <pc:sldMk cId="2499484009" sldId="269"/>
            <ac:spMk id="2" creationId="{51DF3D98-3C30-4CFC-8643-C81E829C8C25}"/>
          </ac:spMkLst>
        </pc:spChg>
        <pc:spChg chg="mod">
          <ac:chgData name="Adrian Voljak" userId="f2236b1291db8763" providerId="LiveId" clId="{ACB77628-E5F6-4ECC-9E55-915D419651DC}" dt="2024-09-18T05:07:44.777" v="2987" actId="14100"/>
          <ac:spMkLst>
            <pc:docMk/>
            <pc:sldMk cId="2499484009" sldId="269"/>
            <ac:spMk id="7" creationId="{E753E0E2-7E21-8EA5-0E9C-5D89EA19B055}"/>
          </ac:spMkLst>
        </pc:spChg>
        <pc:picChg chg="del">
          <ac:chgData name="Adrian Voljak" userId="f2236b1291db8763" providerId="LiveId" clId="{ACB77628-E5F6-4ECC-9E55-915D419651DC}" dt="2024-09-18T05:02:40.911" v="2431" actId="478"/>
          <ac:picMkLst>
            <pc:docMk/>
            <pc:sldMk cId="2499484009" sldId="269"/>
            <ac:picMk id="3" creationId="{E442FD81-B364-390F-77B6-4B6E941E83A2}"/>
          </ac:picMkLst>
        </pc:picChg>
        <pc:picChg chg="del">
          <ac:chgData name="Adrian Voljak" userId="f2236b1291db8763" providerId="LiveId" clId="{ACB77628-E5F6-4ECC-9E55-915D419651DC}" dt="2024-09-18T05:03:04.808" v="2434" actId="478"/>
          <ac:picMkLst>
            <pc:docMk/>
            <pc:sldMk cId="2499484009" sldId="269"/>
            <ac:picMk id="4" creationId="{5920C63F-6AF4-1EE5-553D-61745C35CF9F}"/>
          </ac:picMkLst>
        </pc:picChg>
        <pc:picChg chg="add mod">
          <ac:chgData name="Adrian Voljak" userId="f2236b1291db8763" providerId="LiveId" clId="{ACB77628-E5F6-4ECC-9E55-915D419651DC}" dt="2024-09-18T05:02:45.538" v="2433" actId="1076"/>
          <ac:picMkLst>
            <pc:docMk/>
            <pc:sldMk cId="2499484009" sldId="269"/>
            <ac:picMk id="5" creationId="{1165F384-267A-4F12-F266-D5CAFC0D8939}"/>
          </ac:picMkLst>
        </pc:picChg>
        <pc:picChg chg="add mod">
          <ac:chgData name="Adrian Voljak" userId="f2236b1291db8763" providerId="LiveId" clId="{ACB77628-E5F6-4ECC-9E55-915D419651DC}" dt="2024-09-18T05:07:56.176" v="2992" actId="1076"/>
          <ac:picMkLst>
            <pc:docMk/>
            <pc:sldMk cId="2499484009" sldId="269"/>
            <ac:picMk id="6" creationId="{DBF64F1A-D869-812F-0B13-FA75C9D0E8E8}"/>
          </ac:picMkLst>
        </pc:picChg>
      </pc:sldChg>
      <pc:sldChg chg="new del">
        <pc:chgData name="Adrian Voljak" userId="f2236b1291db8763" providerId="LiveId" clId="{ACB77628-E5F6-4ECC-9E55-915D419651DC}" dt="2024-09-18T05:05:46.990" v="2924" actId="47"/>
        <pc:sldMkLst>
          <pc:docMk/>
          <pc:sldMk cId="509607213" sldId="270"/>
        </pc:sldMkLst>
      </pc:sldChg>
      <pc:sldChg chg="addSp delSp modSp add mod delAnim modAnim">
        <pc:chgData name="Adrian Voljak" userId="f2236b1291db8763" providerId="LiveId" clId="{ACB77628-E5F6-4ECC-9E55-915D419651DC}" dt="2024-09-18T05:08:54.418" v="2998" actId="14100"/>
        <pc:sldMkLst>
          <pc:docMk/>
          <pc:sldMk cId="1518502440" sldId="270"/>
        </pc:sldMkLst>
        <pc:spChg chg="mod">
          <ac:chgData name="Adrian Voljak" userId="f2236b1291db8763" providerId="LiveId" clId="{ACB77628-E5F6-4ECC-9E55-915D419651DC}" dt="2024-09-18T05:05:56.094" v="2954" actId="20577"/>
          <ac:spMkLst>
            <pc:docMk/>
            <pc:sldMk cId="1518502440" sldId="270"/>
            <ac:spMk id="2" creationId="{51DF3D98-3C30-4CFC-8643-C81E829C8C25}"/>
          </ac:spMkLst>
        </pc:spChg>
        <pc:spChg chg="del">
          <ac:chgData name="Adrian Voljak" userId="f2236b1291db8763" providerId="LiveId" clId="{ACB77628-E5F6-4ECC-9E55-915D419651DC}" dt="2024-09-18T05:06:00.498" v="2955" actId="478"/>
          <ac:spMkLst>
            <pc:docMk/>
            <pc:sldMk cId="1518502440" sldId="270"/>
            <ac:spMk id="7" creationId="{E753E0E2-7E21-8EA5-0E9C-5D89EA19B055}"/>
          </ac:spMkLst>
        </pc:spChg>
        <pc:picChg chg="add mod">
          <ac:chgData name="Adrian Voljak" userId="f2236b1291db8763" providerId="LiveId" clId="{ACB77628-E5F6-4ECC-9E55-915D419651DC}" dt="2024-09-18T05:06:05.550" v="2957" actId="1076"/>
          <ac:picMkLst>
            <pc:docMk/>
            <pc:sldMk cId="1518502440" sldId="270"/>
            <ac:picMk id="3" creationId="{F24F0EA1-93AB-A0C7-6E3C-433A3E9A9159}"/>
          </ac:picMkLst>
        </pc:picChg>
        <pc:picChg chg="add mod">
          <ac:chgData name="Adrian Voljak" userId="f2236b1291db8763" providerId="LiveId" clId="{ACB77628-E5F6-4ECC-9E55-915D419651DC}" dt="2024-09-18T05:08:54.418" v="2998" actId="14100"/>
          <ac:picMkLst>
            <pc:docMk/>
            <pc:sldMk cId="1518502440" sldId="270"/>
            <ac:picMk id="4" creationId="{9F2C232E-4C86-D60B-0A74-35AE180C2B13}"/>
          </ac:picMkLst>
        </pc:picChg>
        <pc:picChg chg="del">
          <ac:chgData name="Adrian Voljak" userId="f2236b1291db8763" providerId="LiveId" clId="{ACB77628-E5F6-4ECC-9E55-915D419651DC}" dt="2024-09-18T05:05:50.993" v="2926" actId="478"/>
          <ac:picMkLst>
            <pc:docMk/>
            <pc:sldMk cId="1518502440" sldId="270"/>
            <ac:picMk id="5" creationId="{1165F384-267A-4F12-F266-D5CAFC0D8939}"/>
          </ac:picMkLst>
        </pc:picChg>
      </pc:sldChg>
      <pc:sldChg chg="addSp delSp modSp add mod delAnim modAnim">
        <pc:chgData name="Adrian Voljak" userId="f2236b1291db8763" providerId="LiveId" clId="{ACB77628-E5F6-4ECC-9E55-915D419651DC}" dt="2024-09-18T05:11:18.327" v="3533" actId="1076"/>
        <pc:sldMkLst>
          <pc:docMk/>
          <pc:sldMk cId="3190951838" sldId="271"/>
        </pc:sldMkLst>
        <pc:spChg chg="mod">
          <ac:chgData name="Adrian Voljak" userId="f2236b1291db8763" providerId="LiveId" clId="{ACB77628-E5F6-4ECC-9E55-915D419651DC}" dt="2024-09-18T05:09:19.722" v="3024" actId="20577"/>
          <ac:spMkLst>
            <pc:docMk/>
            <pc:sldMk cId="3190951838" sldId="271"/>
            <ac:spMk id="2" creationId="{51DF3D98-3C30-4CFC-8643-C81E829C8C25}"/>
          </ac:spMkLst>
        </pc:spChg>
        <pc:spChg chg="add mod">
          <ac:chgData name="Adrian Voljak" userId="f2236b1291db8763" providerId="LiveId" clId="{ACB77628-E5F6-4ECC-9E55-915D419651DC}" dt="2024-09-18T05:10:10.262" v="3304" actId="1076"/>
          <ac:spMkLst>
            <pc:docMk/>
            <pc:sldMk cId="3190951838" sldId="271"/>
            <ac:spMk id="5" creationId="{990127C9-3B26-6B0C-FE83-184693D0BC4F}"/>
          </ac:spMkLst>
        </pc:spChg>
        <pc:spChg chg="add mod">
          <ac:chgData name="Adrian Voljak" userId="f2236b1291db8763" providerId="LiveId" clId="{ACB77628-E5F6-4ECC-9E55-915D419651DC}" dt="2024-09-18T05:11:06.648" v="3531" actId="20577"/>
          <ac:spMkLst>
            <pc:docMk/>
            <pc:sldMk cId="3190951838" sldId="271"/>
            <ac:spMk id="6" creationId="{6AE97C5C-6A60-E02D-BEC9-6230EC2F6AC1}"/>
          </ac:spMkLst>
        </pc:spChg>
        <pc:picChg chg="del">
          <ac:chgData name="Adrian Voljak" userId="f2236b1291db8763" providerId="LiveId" clId="{ACB77628-E5F6-4ECC-9E55-915D419651DC}" dt="2024-09-18T05:09:15.180" v="3000" actId="478"/>
          <ac:picMkLst>
            <pc:docMk/>
            <pc:sldMk cId="3190951838" sldId="271"/>
            <ac:picMk id="3" creationId="{F24F0EA1-93AB-A0C7-6E3C-433A3E9A9159}"/>
          </ac:picMkLst>
        </pc:picChg>
        <pc:picChg chg="del">
          <ac:chgData name="Adrian Voljak" userId="f2236b1291db8763" providerId="LiveId" clId="{ACB77628-E5F6-4ECC-9E55-915D419651DC}" dt="2024-09-18T05:09:15.644" v="3001" actId="478"/>
          <ac:picMkLst>
            <pc:docMk/>
            <pc:sldMk cId="3190951838" sldId="271"/>
            <ac:picMk id="4" creationId="{9F2C232E-4C86-D60B-0A74-35AE180C2B13}"/>
          </ac:picMkLst>
        </pc:picChg>
        <pc:picChg chg="add mod">
          <ac:chgData name="Adrian Voljak" userId="f2236b1291db8763" providerId="LiveId" clId="{ACB77628-E5F6-4ECC-9E55-915D419651DC}" dt="2024-09-18T05:11:18.327" v="3533" actId="1076"/>
          <ac:picMkLst>
            <pc:docMk/>
            <pc:sldMk cId="3190951838" sldId="271"/>
            <ac:picMk id="7" creationId="{ADAA85FB-2A27-E3B6-5591-8EFFB0C0C3E2}"/>
          </ac:picMkLst>
        </pc:picChg>
      </pc:sldChg>
      <pc:sldChg chg="addSp delSp modSp add mod delAnim modAnim">
        <pc:chgData name="Adrian Voljak" userId="f2236b1291db8763" providerId="LiveId" clId="{ACB77628-E5F6-4ECC-9E55-915D419651DC}" dt="2024-09-18T05:17:26.738" v="3854" actId="1076"/>
        <pc:sldMkLst>
          <pc:docMk/>
          <pc:sldMk cId="1400694636" sldId="272"/>
        </pc:sldMkLst>
        <pc:spChg chg="mod">
          <ac:chgData name="Adrian Voljak" userId="f2236b1291db8763" providerId="LiveId" clId="{ACB77628-E5F6-4ECC-9E55-915D419651DC}" dt="2024-09-18T05:11:57.328" v="3597" actId="20577"/>
          <ac:spMkLst>
            <pc:docMk/>
            <pc:sldMk cId="1400694636" sldId="272"/>
            <ac:spMk id="2" creationId="{51DF3D98-3C30-4CFC-8643-C81E829C8C25}"/>
          </ac:spMkLst>
        </pc:spChg>
        <pc:spChg chg="add mod">
          <ac:chgData name="Adrian Voljak" userId="f2236b1291db8763" providerId="LiveId" clId="{ACB77628-E5F6-4ECC-9E55-915D419651DC}" dt="2024-09-18T05:17:26.738" v="3854" actId="1076"/>
          <ac:spMkLst>
            <pc:docMk/>
            <pc:sldMk cId="1400694636" sldId="272"/>
            <ac:spMk id="4" creationId="{348CCB73-F1DA-CB15-6C3D-F859365B3B95}"/>
          </ac:spMkLst>
        </pc:spChg>
        <pc:spChg chg="del">
          <ac:chgData name="Adrian Voljak" userId="f2236b1291db8763" providerId="LiveId" clId="{ACB77628-E5F6-4ECC-9E55-915D419651DC}" dt="2024-09-18T05:12:16.387" v="3599" actId="478"/>
          <ac:spMkLst>
            <pc:docMk/>
            <pc:sldMk cId="1400694636" sldId="272"/>
            <ac:spMk id="5" creationId="{990127C9-3B26-6B0C-FE83-184693D0BC4F}"/>
          </ac:spMkLst>
        </pc:spChg>
        <pc:spChg chg="del">
          <ac:chgData name="Adrian Voljak" userId="f2236b1291db8763" providerId="LiveId" clId="{ACB77628-E5F6-4ECC-9E55-915D419651DC}" dt="2024-09-18T05:12:17.319" v="3600" actId="478"/>
          <ac:spMkLst>
            <pc:docMk/>
            <pc:sldMk cId="1400694636" sldId="272"/>
            <ac:spMk id="6" creationId="{6AE97C5C-6A60-E02D-BEC9-6230EC2F6AC1}"/>
          </ac:spMkLst>
        </pc:spChg>
        <pc:picChg chg="add mod">
          <ac:chgData name="Adrian Voljak" userId="f2236b1291db8763" providerId="LiveId" clId="{ACB77628-E5F6-4ECC-9E55-915D419651DC}" dt="2024-09-18T05:12:46.098" v="3602" actId="1076"/>
          <ac:picMkLst>
            <pc:docMk/>
            <pc:sldMk cId="1400694636" sldId="272"/>
            <ac:picMk id="3" creationId="{17E01A62-449B-5E7B-126C-742B2B0563C3}"/>
          </ac:picMkLst>
        </pc:picChg>
        <pc:picChg chg="del">
          <ac:chgData name="Adrian Voljak" userId="f2236b1291db8763" providerId="LiveId" clId="{ACB77628-E5F6-4ECC-9E55-915D419651DC}" dt="2024-09-18T05:12:14.883" v="3598" actId="478"/>
          <ac:picMkLst>
            <pc:docMk/>
            <pc:sldMk cId="1400694636" sldId="272"/>
            <ac:picMk id="7" creationId="{ADAA85FB-2A27-E3B6-5591-8EFFB0C0C3E2}"/>
          </ac:picMkLst>
        </pc:picChg>
        <pc:picChg chg="add mod">
          <ac:chgData name="Adrian Voljak" userId="f2236b1291db8763" providerId="LiveId" clId="{ACB77628-E5F6-4ECC-9E55-915D419651DC}" dt="2024-09-18T05:17:23.848" v="3853" actId="1076"/>
          <ac:picMkLst>
            <pc:docMk/>
            <pc:sldMk cId="1400694636" sldId="272"/>
            <ac:picMk id="5122" creationId="{96E6FB19-3343-ED35-426D-BF56690CE2D3}"/>
          </ac:picMkLst>
        </pc:picChg>
      </pc:sldChg>
      <pc:sldChg chg="addSp delSp modSp add mod delAnim modAnim">
        <pc:chgData name="Adrian Voljak" userId="f2236b1291db8763" providerId="LiveId" clId="{ACB77628-E5F6-4ECC-9E55-915D419651DC}" dt="2024-09-18T05:20:34.759" v="4225" actId="1076"/>
        <pc:sldMkLst>
          <pc:docMk/>
          <pc:sldMk cId="3887395412" sldId="273"/>
        </pc:sldMkLst>
        <pc:spChg chg="mod">
          <ac:chgData name="Adrian Voljak" userId="f2236b1291db8763" providerId="LiveId" clId="{ACB77628-E5F6-4ECC-9E55-915D419651DC}" dt="2024-09-18T05:18:26.854" v="3868" actId="20577"/>
          <ac:spMkLst>
            <pc:docMk/>
            <pc:sldMk cId="3887395412" sldId="273"/>
            <ac:spMk id="2" creationId="{51DF3D98-3C30-4CFC-8643-C81E829C8C25}"/>
          </ac:spMkLst>
        </pc:spChg>
        <pc:spChg chg="mod">
          <ac:chgData name="Adrian Voljak" userId="f2236b1291db8763" providerId="LiveId" clId="{ACB77628-E5F6-4ECC-9E55-915D419651DC}" dt="2024-09-18T05:19:54.401" v="4221" actId="1076"/>
          <ac:spMkLst>
            <pc:docMk/>
            <pc:sldMk cId="3887395412" sldId="273"/>
            <ac:spMk id="4" creationId="{348CCB73-F1DA-CB15-6C3D-F859365B3B95}"/>
          </ac:spMkLst>
        </pc:spChg>
        <pc:spChg chg="add mod">
          <ac:chgData name="Adrian Voljak" userId="f2236b1291db8763" providerId="LiveId" clId="{ACB77628-E5F6-4ECC-9E55-915D419651DC}" dt="2024-09-18T05:19:52.781" v="4220" actId="1076"/>
          <ac:spMkLst>
            <pc:docMk/>
            <pc:sldMk cId="3887395412" sldId="273"/>
            <ac:spMk id="7" creationId="{81A86291-F3B6-C467-69EF-9F2EAAA58053}"/>
          </ac:spMkLst>
        </pc:spChg>
        <pc:picChg chg="del">
          <ac:chgData name="Adrian Voljak" userId="f2236b1291db8763" providerId="LiveId" clId="{ACB77628-E5F6-4ECC-9E55-915D419651DC}" dt="2024-09-18T05:18:21.753" v="3856" actId="478"/>
          <ac:picMkLst>
            <pc:docMk/>
            <pc:sldMk cId="3887395412" sldId="273"/>
            <ac:picMk id="3" creationId="{17E01A62-449B-5E7B-126C-742B2B0563C3}"/>
          </ac:picMkLst>
        </pc:picChg>
        <pc:picChg chg="add mod">
          <ac:chgData name="Adrian Voljak" userId="f2236b1291db8763" providerId="LiveId" clId="{ACB77628-E5F6-4ECC-9E55-915D419651DC}" dt="2024-09-18T05:20:34.759" v="4225" actId="1076"/>
          <ac:picMkLst>
            <pc:docMk/>
            <pc:sldMk cId="3887395412" sldId="273"/>
            <ac:picMk id="8" creationId="{EFC28ADE-5570-0ED6-E8A8-58D8F096E8A1}"/>
          </ac:picMkLst>
        </pc:picChg>
        <pc:picChg chg="del">
          <ac:chgData name="Adrian Voljak" userId="f2236b1291db8763" providerId="LiveId" clId="{ACB77628-E5F6-4ECC-9E55-915D419651DC}" dt="2024-09-18T05:18:29.109" v="3869" actId="478"/>
          <ac:picMkLst>
            <pc:docMk/>
            <pc:sldMk cId="3887395412" sldId="273"/>
            <ac:picMk id="5122" creationId="{96E6FB19-3343-ED35-426D-BF56690CE2D3}"/>
          </ac:picMkLst>
        </pc:picChg>
      </pc:sldChg>
      <pc:sldChg chg="addSp delSp modSp add mod delAnim modAnim">
        <pc:chgData name="Adrian Voljak" userId="f2236b1291db8763" providerId="LiveId" clId="{ACB77628-E5F6-4ECC-9E55-915D419651DC}" dt="2024-09-18T05:37:15.806" v="4288" actId="20577"/>
        <pc:sldMkLst>
          <pc:docMk/>
          <pc:sldMk cId="4019951608" sldId="274"/>
        </pc:sldMkLst>
        <pc:spChg chg="mod">
          <ac:chgData name="Adrian Voljak" userId="f2236b1291db8763" providerId="LiveId" clId="{ACB77628-E5F6-4ECC-9E55-915D419651DC}" dt="2024-09-18T05:21:17.127" v="4257" actId="20577"/>
          <ac:spMkLst>
            <pc:docMk/>
            <pc:sldMk cId="4019951608" sldId="274"/>
            <ac:spMk id="2" creationId="{51DF3D98-3C30-4CFC-8643-C81E829C8C25}"/>
          </ac:spMkLst>
        </pc:spChg>
        <pc:spChg chg="mod">
          <ac:chgData name="Adrian Voljak" userId="f2236b1291db8763" providerId="LiveId" clId="{ACB77628-E5F6-4ECC-9E55-915D419651DC}" dt="2024-09-18T05:37:12.731" v="4283" actId="14100"/>
          <ac:spMkLst>
            <pc:docMk/>
            <pc:sldMk cId="4019951608" sldId="274"/>
            <ac:spMk id="4" creationId="{348CCB73-F1DA-CB15-6C3D-F859365B3B95}"/>
          </ac:spMkLst>
        </pc:spChg>
        <pc:spChg chg="mod">
          <ac:chgData name="Adrian Voljak" userId="f2236b1291db8763" providerId="LiveId" clId="{ACB77628-E5F6-4ECC-9E55-915D419651DC}" dt="2024-09-18T05:37:15.806" v="4288" actId="20577"/>
          <ac:spMkLst>
            <pc:docMk/>
            <pc:sldMk cId="4019951608" sldId="274"/>
            <ac:spMk id="7" creationId="{81A86291-F3B6-C467-69EF-9F2EAAA58053}"/>
          </ac:spMkLst>
        </pc:spChg>
        <pc:picChg chg="add mod">
          <ac:chgData name="Adrian Voljak" userId="f2236b1291db8763" providerId="LiveId" clId="{ACB77628-E5F6-4ECC-9E55-915D419651DC}" dt="2024-09-18T05:21:24.475" v="4260" actId="1076"/>
          <ac:picMkLst>
            <pc:docMk/>
            <pc:sldMk cId="4019951608" sldId="274"/>
            <ac:picMk id="3" creationId="{6FBB4658-BA7A-E302-08C8-9812C4780729}"/>
          </ac:picMkLst>
        </pc:picChg>
        <pc:picChg chg="del">
          <ac:chgData name="Adrian Voljak" userId="f2236b1291db8763" providerId="LiveId" clId="{ACB77628-E5F6-4ECC-9E55-915D419651DC}" dt="2024-09-18T05:21:19.250" v="4258" actId="478"/>
          <ac:picMkLst>
            <pc:docMk/>
            <pc:sldMk cId="4019951608" sldId="274"/>
            <ac:picMk id="8" creationId="{EFC28ADE-5570-0ED6-E8A8-58D8F096E8A1}"/>
          </ac:picMkLst>
        </pc:picChg>
      </pc:sldChg>
      <pc:sldChg chg="addSp delSp modSp add mod delAnim modAnim">
        <pc:chgData name="Adrian Voljak" userId="f2236b1291db8763" providerId="LiveId" clId="{ACB77628-E5F6-4ECC-9E55-915D419651DC}" dt="2024-09-18T06:09:01.123" v="4322" actId="1076"/>
        <pc:sldMkLst>
          <pc:docMk/>
          <pc:sldMk cId="1796814609" sldId="275"/>
        </pc:sldMkLst>
        <pc:spChg chg="mod">
          <ac:chgData name="Adrian Voljak" userId="f2236b1291db8763" providerId="LiveId" clId="{ACB77628-E5F6-4ECC-9E55-915D419651DC}" dt="2024-09-18T06:07:21.707" v="4313" actId="20577"/>
          <ac:spMkLst>
            <pc:docMk/>
            <pc:sldMk cId="1796814609" sldId="275"/>
            <ac:spMk id="2" creationId="{51DF3D98-3C30-4CFC-8643-C81E829C8C25}"/>
          </ac:spMkLst>
        </pc:spChg>
        <pc:spChg chg="del">
          <ac:chgData name="Adrian Voljak" userId="f2236b1291db8763" providerId="LiveId" clId="{ACB77628-E5F6-4ECC-9E55-915D419651DC}" dt="2024-09-18T06:07:25.303" v="4315" actId="478"/>
          <ac:spMkLst>
            <pc:docMk/>
            <pc:sldMk cId="1796814609" sldId="275"/>
            <ac:spMk id="4" creationId="{348CCB73-F1DA-CB15-6C3D-F859365B3B95}"/>
          </ac:spMkLst>
        </pc:spChg>
        <pc:spChg chg="del">
          <ac:chgData name="Adrian Voljak" userId="f2236b1291db8763" providerId="LiveId" clId="{ACB77628-E5F6-4ECC-9E55-915D419651DC}" dt="2024-09-18T06:07:26.019" v="4316" actId="478"/>
          <ac:spMkLst>
            <pc:docMk/>
            <pc:sldMk cId="1796814609" sldId="275"/>
            <ac:spMk id="7" creationId="{81A86291-F3B6-C467-69EF-9F2EAAA58053}"/>
          </ac:spMkLst>
        </pc:spChg>
        <pc:picChg chg="del">
          <ac:chgData name="Adrian Voljak" userId="f2236b1291db8763" providerId="LiveId" clId="{ACB77628-E5F6-4ECC-9E55-915D419651DC}" dt="2024-09-18T06:07:23.458" v="4314" actId="478"/>
          <ac:picMkLst>
            <pc:docMk/>
            <pc:sldMk cId="1796814609" sldId="275"/>
            <ac:picMk id="3" creationId="{6FBB4658-BA7A-E302-08C8-9812C4780729}"/>
          </ac:picMkLst>
        </pc:picChg>
        <pc:picChg chg="add mod">
          <ac:chgData name="Adrian Voljak" userId="f2236b1291db8763" providerId="LiveId" clId="{ACB77628-E5F6-4ECC-9E55-915D419651DC}" dt="2024-09-18T06:07:31.901" v="4318" actId="1076"/>
          <ac:picMkLst>
            <pc:docMk/>
            <pc:sldMk cId="1796814609" sldId="275"/>
            <ac:picMk id="5" creationId="{74F234A6-DA29-C721-E4D5-A74657BB976D}"/>
          </ac:picMkLst>
        </pc:picChg>
        <pc:picChg chg="add mod">
          <ac:chgData name="Adrian Voljak" userId="f2236b1291db8763" providerId="LiveId" clId="{ACB77628-E5F6-4ECC-9E55-915D419651DC}" dt="2024-09-18T06:09:01.123" v="4322" actId="1076"/>
          <ac:picMkLst>
            <pc:docMk/>
            <pc:sldMk cId="1796814609" sldId="275"/>
            <ac:picMk id="6146" creationId="{459833DE-960A-8A15-3E70-16B4B7BE1D9A}"/>
          </ac:picMkLst>
        </pc:picChg>
      </pc:sldChg>
      <pc:sldChg chg="addSp delSp modSp add mod delAnim modAnim">
        <pc:chgData name="Adrian Voljak" userId="f2236b1291db8763" providerId="LiveId" clId="{ACB77628-E5F6-4ECC-9E55-915D419651DC}" dt="2024-09-18T06:14:33.481" v="4628" actId="1076"/>
        <pc:sldMkLst>
          <pc:docMk/>
          <pc:sldMk cId="206714200" sldId="276"/>
        </pc:sldMkLst>
        <pc:spChg chg="mod">
          <ac:chgData name="Adrian Voljak" userId="f2236b1291db8763" providerId="LiveId" clId="{ACB77628-E5F6-4ECC-9E55-915D419651DC}" dt="2024-09-18T06:11:30.825" v="4340" actId="20577"/>
          <ac:spMkLst>
            <pc:docMk/>
            <pc:sldMk cId="206714200" sldId="276"/>
            <ac:spMk id="2" creationId="{51DF3D98-3C30-4CFC-8643-C81E829C8C25}"/>
          </ac:spMkLst>
        </pc:spChg>
        <pc:spChg chg="add mod">
          <ac:chgData name="Adrian Voljak" userId="f2236b1291db8763" providerId="LiveId" clId="{ACB77628-E5F6-4ECC-9E55-915D419651DC}" dt="2024-09-18T06:14:33.481" v="4628" actId="1076"/>
          <ac:spMkLst>
            <pc:docMk/>
            <pc:sldMk cId="206714200" sldId="276"/>
            <ac:spMk id="9" creationId="{D3A334E5-13CE-08E6-24B0-88240D9F3B44}"/>
          </ac:spMkLst>
        </pc:spChg>
        <pc:picChg chg="add mod">
          <ac:chgData name="Adrian Voljak" userId="f2236b1291db8763" providerId="LiveId" clId="{ACB77628-E5F6-4ECC-9E55-915D419651DC}" dt="2024-09-18T06:11:27.328" v="4328" actId="1076"/>
          <ac:picMkLst>
            <pc:docMk/>
            <pc:sldMk cId="206714200" sldId="276"/>
            <ac:picMk id="3" creationId="{C027F12E-8B4F-5F4E-5B05-C4CA18845E0D}"/>
          </ac:picMkLst>
        </pc:picChg>
        <pc:picChg chg="del">
          <ac:chgData name="Adrian Voljak" userId="f2236b1291db8763" providerId="LiveId" clId="{ACB77628-E5F6-4ECC-9E55-915D419651DC}" dt="2024-09-18T06:11:25.160" v="4326" actId="478"/>
          <ac:picMkLst>
            <pc:docMk/>
            <pc:sldMk cId="206714200" sldId="276"/>
            <ac:picMk id="5" creationId="{74F234A6-DA29-C721-E4D5-A74657BB976D}"/>
          </ac:picMkLst>
        </pc:picChg>
        <pc:picChg chg="add del mod">
          <ac:chgData name="Adrian Voljak" userId="f2236b1291db8763" providerId="LiveId" clId="{ACB77628-E5F6-4ECC-9E55-915D419651DC}" dt="2024-09-18T06:13:15.955" v="4357" actId="22"/>
          <ac:picMkLst>
            <pc:docMk/>
            <pc:sldMk cId="206714200" sldId="276"/>
            <ac:picMk id="6" creationId="{A42062CB-A995-525D-D13D-A7B7842B32ED}"/>
          </ac:picMkLst>
        </pc:picChg>
        <pc:picChg chg="add mod">
          <ac:chgData name="Adrian Voljak" userId="f2236b1291db8763" providerId="LiveId" clId="{ACB77628-E5F6-4ECC-9E55-915D419651DC}" dt="2024-09-18T06:13:41.807" v="4362" actId="1076"/>
          <ac:picMkLst>
            <pc:docMk/>
            <pc:sldMk cId="206714200" sldId="276"/>
            <ac:picMk id="8" creationId="{8BDDF467-BDB8-EFE3-8296-3D6C67FD1E6E}"/>
          </ac:picMkLst>
        </pc:picChg>
        <pc:picChg chg="del">
          <ac:chgData name="Adrian Voljak" userId="f2236b1291db8763" providerId="LiveId" clId="{ACB77628-E5F6-4ECC-9E55-915D419651DC}" dt="2024-09-18T06:11:32.376" v="4341" actId="478"/>
          <ac:picMkLst>
            <pc:docMk/>
            <pc:sldMk cId="206714200" sldId="276"/>
            <ac:picMk id="6146" creationId="{459833DE-960A-8A15-3E70-16B4B7BE1D9A}"/>
          </ac:picMkLst>
        </pc:picChg>
        <pc:picChg chg="add del mod">
          <ac:chgData name="Adrian Voljak" userId="f2236b1291db8763" providerId="LiveId" clId="{ACB77628-E5F6-4ECC-9E55-915D419651DC}" dt="2024-09-18T06:12:27.999" v="4345" actId="478"/>
          <ac:picMkLst>
            <pc:docMk/>
            <pc:sldMk cId="206714200" sldId="276"/>
            <ac:picMk id="9218" creationId="{68D09D37-99A8-39CB-E05F-5240F3EDB7EA}"/>
          </ac:picMkLst>
        </pc:picChg>
      </pc:sldChg>
      <pc:sldChg chg="new del">
        <pc:chgData name="Adrian Voljak" userId="f2236b1291db8763" providerId="LiveId" clId="{ACB77628-E5F6-4ECC-9E55-915D419651DC}" dt="2024-09-18T06:10:40.631" v="4324" actId="47"/>
        <pc:sldMkLst>
          <pc:docMk/>
          <pc:sldMk cId="1576297870" sldId="276"/>
        </pc:sldMkLst>
      </pc:sldChg>
      <pc:sldChg chg="addSp delSp modSp add mod delAnim">
        <pc:chgData name="Adrian Voljak" userId="f2236b1291db8763" providerId="LiveId" clId="{ACB77628-E5F6-4ECC-9E55-915D419651DC}" dt="2024-09-18T06:24:57.784" v="4789" actId="20577"/>
        <pc:sldMkLst>
          <pc:docMk/>
          <pc:sldMk cId="2371670683" sldId="277"/>
        </pc:sldMkLst>
        <pc:spChg chg="mod">
          <ac:chgData name="Adrian Voljak" userId="f2236b1291db8763" providerId="LiveId" clId="{ACB77628-E5F6-4ECC-9E55-915D419651DC}" dt="2024-09-18T06:24:57.784" v="4789" actId="20577"/>
          <ac:spMkLst>
            <pc:docMk/>
            <pc:sldMk cId="2371670683" sldId="277"/>
            <ac:spMk id="2" creationId="{51DF3D98-3C30-4CFC-8643-C81E829C8C25}"/>
          </ac:spMkLst>
        </pc:spChg>
        <pc:spChg chg="mod">
          <ac:chgData name="Adrian Voljak" userId="f2236b1291db8763" providerId="LiveId" clId="{ACB77628-E5F6-4ECC-9E55-915D419651DC}" dt="2024-09-18T06:20:30.950" v="4768" actId="1076"/>
          <ac:spMkLst>
            <pc:docMk/>
            <pc:sldMk cId="2371670683" sldId="277"/>
            <ac:spMk id="9" creationId="{D3A334E5-13CE-08E6-24B0-88240D9F3B44}"/>
          </ac:spMkLst>
        </pc:spChg>
        <pc:picChg chg="del">
          <ac:chgData name="Adrian Voljak" userId="f2236b1291db8763" providerId="LiveId" clId="{ACB77628-E5F6-4ECC-9E55-915D419651DC}" dt="2024-09-18T06:20:50.434" v="4774" actId="478"/>
          <ac:picMkLst>
            <pc:docMk/>
            <pc:sldMk cId="2371670683" sldId="277"/>
            <ac:picMk id="3" creationId="{C027F12E-8B4F-5F4E-5B05-C4CA18845E0D}"/>
          </ac:picMkLst>
        </pc:picChg>
        <pc:picChg chg="del">
          <ac:chgData name="Adrian Voljak" userId="f2236b1291db8763" providerId="LiveId" clId="{ACB77628-E5F6-4ECC-9E55-915D419651DC}" dt="2024-09-18T06:20:09.254" v="4763" actId="478"/>
          <ac:picMkLst>
            <pc:docMk/>
            <pc:sldMk cId="2371670683" sldId="277"/>
            <ac:picMk id="8" creationId="{8BDDF467-BDB8-EFE3-8296-3D6C67FD1E6E}"/>
          </ac:picMkLst>
        </pc:picChg>
        <pc:picChg chg="add mod">
          <ac:chgData name="Adrian Voljak" userId="f2236b1291db8763" providerId="LiveId" clId="{ACB77628-E5F6-4ECC-9E55-915D419651DC}" dt="2024-09-18T06:20:42.663" v="4773" actId="14100"/>
          <ac:picMkLst>
            <pc:docMk/>
            <pc:sldMk cId="2371670683" sldId="277"/>
            <ac:picMk id="10242" creationId="{1724B9E0-DD59-D8A2-8E1D-8CC36D261ADD}"/>
          </ac:picMkLst>
        </pc:picChg>
      </pc:sldChg>
      <pc:sldChg chg="addSp delSp modSp add mod">
        <pc:chgData name="Adrian Voljak" userId="f2236b1291db8763" providerId="LiveId" clId="{ACB77628-E5F6-4ECC-9E55-915D419651DC}" dt="2024-09-18T06:35:34.431" v="4994" actId="1076"/>
        <pc:sldMkLst>
          <pc:docMk/>
          <pc:sldMk cId="2377382999" sldId="278"/>
        </pc:sldMkLst>
        <pc:spChg chg="mod">
          <ac:chgData name="Adrian Voljak" userId="f2236b1291db8763" providerId="LiveId" clId="{ACB77628-E5F6-4ECC-9E55-915D419651DC}" dt="2024-09-18T06:25:26.215" v="4858" actId="20577"/>
          <ac:spMkLst>
            <pc:docMk/>
            <pc:sldMk cId="2377382999" sldId="278"/>
            <ac:spMk id="2" creationId="{51DF3D98-3C30-4CFC-8643-C81E829C8C25}"/>
          </ac:spMkLst>
        </pc:spChg>
        <pc:spChg chg="add del mod">
          <ac:chgData name="Adrian Voljak" userId="f2236b1291db8763" providerId="LiveId" clId="{ACB77628-E5F6-4ECC-9E55-915D419651DC}" dt="2024-09-18T06:34:28.171" v="4898" actId="478"/>
          <ac:spMkLst>
            <pc:docMk/>
            <pc:sldMk cId="2377382999" sldId="278"/>
            <ac:spMk id="4" creationId="{CFA28DF4-751E-2724-72C0-12BB51C62E46}"/>
          </ac:spMkLst>
        </pc:spChg>
        <pc:spChg chg="add del">
          <ac:chgData name="Adrian Voljak" userId="f2236b1291db8763" providerId="LiveId" clId="{ACB77628-E5F6-4ECC-9E55-915D419651DC}" dt="2024-09-18T06:34:30.376" v="4900" actId="478"/>
          <ac:spMkLst>
            <pc:docMk/>
            <pc:sldMk cId="2377382999" sldId="278"/>
            <ac:spMk id="5" creationId="{99C3FF7A-5AF6-B430-5F3C-C22D42E5C48B}"/>
          </ac:spMkLst>
        </pc:spChg>
        <pc:spChg chg="add mod">
          <ac:chgData name="Adrian Voljak" userId="f2236b1291db8763" providerId="LiveId" clId="{ACB77628-E5F6-4ECC-9E55-915D419651DC}" dt="2024-09-18T06:35:19.436" v="4991" actId="1076"/>
          <ac:spMkLst>
            <pc:docMk/>
            <pc:sldMk cId="2377382999" sldId="278"/>
            <ac:spMk id="6" creationId="{AF680FE1-1725-4E13-A7B0-115110AED944}"/>
          </ac:spMkLst>
        </pc:spChg>
        <pc:spChg chg="add mod">
          <ac:chgData name="Adrian Voljak" userId="f2236b1291db8763" providerId="LiveId" clId="{ACB77628-E5F6-4ECC-9E55-915D419651DC}" dt="2024-09-18T06:35:34.431" v="4994" actId="1076"/>
          <ac:spMkLst>
            <pc:docMk/>
            <pc:sldMk cId="2377382999" sldId="278"/>
            <ac:spMk id="7" creationId="{3D242052-E6AE-8DD5-B3F6-40A13BEFCAC3}"/>
          </ac:spMkLst>
        </pc:spChg>
        <pc:spChg chg="del mod">
          <ac:chgData name="Adrian Voljak" userId="f2236b1291db8763" providerId="LiveId" clId="{ACB77628-E5F6-4ECC-9E55-915D419651DC}" dt="2024-09-18T06:25:30.165" v="4860" actId="478"/>
          <ac:spMkLst>
            <pc:docMk/>
            <pc:sldMk cId="2377382999" sldId="278"/>
            <ac:spMk id="9" creationId="{D3A334E5-13CE-08E6-24B0-88240D9F3B44}"/>
          </ac:spMkLst>
        </pc:spChg>
        <pc:picChg chg="mod">
          <ac:chgData name="Adrian Voljak" userId="f2236b1291db8763" providerId="LiveId" clId="{ACB77628-E5F6-4ECC-9E55-915D419651DC}" dt="2024-09-18T06:26:08.471" v="4861" actId="1076"/>
          <ac:picMkLst>
            <pc:docMk/>
            <pc:sldMk cId="2377382999" sldId="278"/>
            <ac:picMk id="3" creationId="{ED3C4F8C-E9D0-FBEB-F8A5-EC5FDC82B007}"/>
          </ac:picMkLst>
        </pc:picChg>
        <pc:picChg chg="del">
          <ac:chgData name="Adrian Voljak" userId="f2236b1291db8763" providerId="LiveId" clId="{ACB77628-E5F6-4ECC-9E55-915D419651DC}" dt="2024-09-18T06:25:05.215" v="4791" actId="478"/>
          <ac:picMkLst>
            <pc:docMk/>
            <pc:sldMk cId="2377382999" sldId="278"/>
            <ac:picMk id="10242" creationId="{1724B9E0-DD59-D8A2-8E1D-8CC36D261ADD}"/>
          </ac:picMkLst>
        </pc:picChg>
        <pc:picChg chg="add del mod">
          <ac:chgData name="Adrian Voljak" userId="f2236b1291db8763" providerId="LiveId" clId="{ACB77628-E5F6-4ECC-9E55-915D419651DC}" dt="2024-09-18T06:34:42.522" v="4905" actId="478"/>
          <ac:picMkLst>
            <pc:docMk/>
            <pc:sldMk cId="2377382999" sldId="278"/>
            <ac:picMk id="11270" creationId="{908521CE-975E-78EE-4A15-CD58C19B3572}"/>
          </ac:picMkLst>
        </pc:picChg>
        <pc:picChg chg="add mod">
          <ac:chgData name="Adrian Voljak" userId="f2236b1291db8763" providerId="LiveId" clId="{ACB77628-E5F6-4ECC-9E55-915D419651DC}" dt="2024-09-18T06:35:25.019" v="4992" actId="1076"/>
          <ac:picMkLst>
            <pc:docMk/>
            <pc:sldMk cId="2377382999" sldId="278"/>
            <ac:picMk id="11272" creationId="{C44D3A6E-3937-1A3E-D298-4BDD13BEBB2C}"/>
          </ac:picMkLst>
        </pc:picChg>
      </pc:sldChg>
      <pc:sldChg chg="addSp delSp modSp add mod delAnim">
        <pc:chgData name="Adrian Voljak" userId="f2236b1291db8763" providerId="LiveId" clId="{ACB77628-E5F6-4ECC-9E55-915D419651DC}" dt="2024-09-18T06:39:44.428" v="5308" actId="14100"/>
        <pc:sldMkLst>
          <pc:docMk/>
          <pc:sldMk cId="2523702068" sldId="279"/>
        </pc:sldMkLst>
        <pc:spChg chg="mod">
          <ac:chgData name="Adrian Voljak" userId="f2236b1291db8763" providerId="LiveId" clId="{ACB77628-E5F6-4ECC-9E55-915D419651DC}" dt="2024-09-18T06:35:54.103" v="5042" actId="20577"/>
          <ac:spMkLst>
            <pc:docMk/>
            <pc:sldMk cId="2523702068" sldId="279"/>
            <ac:spMk id="2" creationId="{51DF3D98-3C30-4CFC-8643-C81E829C8C25}"/>
          </ac:spMkLst>
        </pc:spChg>
        <pc:spChg chg="add mod">
          <ac:chgData name="Adrian Voljak" userId="f2236b1291db8763" providerId="LiveId" clId="{ACB77628-E5F6-4ECC-9E55-915D419651DC}" dt="2024-09-18T06:37:08.346" v="5285" actId="1076"/>
          <ac:spMkLst>
            <pc:docMk/>
            <pc:sldMk cId="2523702068" sldId="279"/>
            <ac:spMk id="5" creationId="{D768A19E-E399-4681-BE33-0DF8761CAB9E}"/>
          </ac:spMkLst>
        </pc:spChg>
        <pc:spChg chg="add mod">
          <ac:chgData name="Adrian Voljak" userId="f2236b1291db8763" providerId="LiveId" clId="{ACB77628-E5F6-4ECC-9E55-915D419651DC}" dt="2024-09-18T06:37:12.455" v="5286" actId="1076"/>
          <ac:spMkLst>
            <pc:docMk/>
            <pc:sldMk cId="2523702068" sldId="279"/>
            <ac:spMk id="6" creationId="{48811104-F302-2DDF-51B7-22BC11AF2D86}"/>
          </ac:spMkLst>
        </pc:spChg>
        <pc:spChg chg="add del">
          <ac:chgData name="Adrian Voljak" userId="f2236b1291db8763" providerId="LiveId" clId="{ACB77628-E5F6-4ECC-9E55-915D419651DC}" dt="2024-09-18T06:37:32.124" v="5288" actId="22"/>
          <ac:spMkLst>
            <pc:docMk/>
            <pc:sldMk cId="2523702068" sldId="279"/>
            <ac:spMk id="8" creationId="{7C4EC406-A046-9A68-305F-4E4280D8897C}"/>
          </ac:spMkLst>
        </pc:spChg>
        <pc:picChg chg="del">
          <ac:chgData name="Adrian Voljak" userId="f2236b1291db8763" providerId="LiveId" clId="{ACB77628-E5F6-4ECC-9E55-915D419651DC}" dt="2024-09-18T06:26:15.277" v="4863" actId="478"/>
          <ac:picMkLst>
            <pc:docMk/>
            <pc:sldMk cId="2523702068" sldId="279"/>
            <ac:picMk id="3" creationId="{ED3C4F8C-E9D0-FBEB-F8A5-EC5FDC82B007}"/>
          </ac:picMkLst>
        </pc:picChg>
        <pc:picChg chg="mod">
          <ac:chgData name="Adrian Voljak" userId="f2236b1291db8763" providerId="LiveId" clId="{ACB77628-E5F6-4ECC-9E55-915D419651DC}" dt="2024-09-18T06:26:42.769" v="4865" actId="1076"/>
          <ac:picMkLst>
            <pc:docMk/>
            <pc:sldMk cId="2523702068" sldId="279"/>
            <ac:picMk id="4" creationId="{AC7F7FCE-5BA7-BBAA-4A0D-B543FB54F358}"/>
          </ac:picMkLst>
        </pc:picChg>
        <pc:picChg chg="add del mod">
          <ac:chgData name="Adrian Voljak" userId="f2236b1291db8763" providerId="LiveId" clId="{ACB77628-E5F6-4ECC-9E55-915D419651DC}" dt="2024-09-18T06:39:08.779" v="5296" actId="22"/>
          <ac:picMkLst>
            <pc:docMk/>
            <pc:sldMk cId="2523702068" sldId="279"/>
            <ac:picMk id="10" creationId="{31FA1452-BE68-1C24-A6A6-364DC258AE4D}"/>
          </ac:picMkLst>
        </pc:picChg>
        <pc:picChg chg="add mod">
          <ac:chgData name="Adrian Voljak" userId="f2236b1291db8763" providerId="LiveId" clId="{ACB77628-E5F6-4ECC-9E55-915D419651DC}" dt="2024-09-18T06:39:41.089" v="5307" actId="1076"/>
          <ac:picMkLst>
            <pc:docMk/>
            <pc:sldMk cId="2523702068" sldId="279"/>
            <ac:picMk id="12" creationId="{C45BAB67-3FE9-57C5-DD2D-71244958FC03}"/>
          </ac:picMkLst>
        </pc:picChg>
        <pc:picChg chg="add mod">
          <ac:chgData name="Adrian Voljak" userId="f2236b1291db8763" providerId="LiveId" clId="{ACB77628-E5F6-4ECC-9E55-915D419651DC}" dt="2024-09-18T06:39:44.428" v="5308" actId="14100"/>
          <ac:picMkLst>
            <pc:docMk/>
            <pc:sldMk cId="2523702068" sldId="279"/>
            <ac:picMk id="12290" creationId="{07265B56-19B3-1689-79AD-9C9C342CB7ED}"/>
          </ac:picMkLst>
        </pc:picChg>
      </pc:sldChg>
      <pc:sldChg chg="addSp delSp modSp add mod delAnim">
        <pc:chgData name="Adrian Voljak" userId="f2236b1291db8763" providerId="LiveId" clId="{ACB77628-E5F6-4ECC-9E55-915D419651DC}" dt="2024-09-18T06:45:21.025" v="5788" actId="1076"/>
        <pc:sldMkLst>
          <pc:docMk/>
          <pc:sldMk cId="4085767728" sldId="280"/>
        </pc:sldMkLst>
        <pc:spChg chg="mod">
          <ac:chgData name="Adrian Voljak" userId="f2236b1291db8763" providerId="LiveId" clId="{ACB77628-E5F6-4ECC-9E55-915D419651DC}" dt="2024-09-18T06:40:22.346" v="5381" actId="20577"/>
          <ac:spMkLst>
            <pc:docMk/>
            <pc:sldMk cId="4085767728" sldId="280"/>
            <ac:spMk id="2" creationId="{51DF3D98-3C30-4CFC-8643-C81E829C8C25}"/>
          </ac:spMkLst>
        </pc:spChg>
        <pc:spChg chg="add mod">
          <ac:chgData name="Adrian Voljak" userId="f2236b1291db8763" providerId="LiveId" clId="{ACB77628-E5F6-4ECC-9E55-915D419651DC}" dt="2024-09-18T06:45:21.025" v="5788" actId="1076"/>
          <ac:spMkLst>
            <pc:docMk/>
            <pc:sldMk cId="4085767728" sldId="280"/>
            <ac:spMk id="5" creationId="{8137D0AE-737F-F26C-F9DB-C97FFB82299A}"/>
          </ac:spMkLst>
        </pc:spChg>
        <pc:spChg chg="add mod">
          <ac:chgData name="Adrian Voljak" userId="f2236b1291db8763" providerId="LiveId" clId="{ACB77628-E5F6-4ECC-9E55-915D419651DC}" dt="2024-09-18T06:45:15.366" v="5787" actId="122"/>
          <ac:spMkLst>
            <pc:docMk/>
            <pc:sldMk cId="4085767728" sldId="280"/>
            <ac:spMk id="6" creationId="{057D5EE4-44FA-9A62-917F-3DBAF920AFEE}"/>
          </ac:spMkLst>
        </pc:spChg>
        <pc:picChg chg="mod">
          <ac:chgData name="Adrian Voljak" userId="f2236b1291db8763" providerId="LiveId" clId="{ACB77628-E5F6-4ECC-9E55-915D419651DC}" dt="2024-09-18T06:40:24.807" v="5382" actId="1076"/>
          <ac:picMkLst>
            <pc:docMk/>
            <pc:sldMk cId="4085767728" sldId="280"/>
            <ac:picMk id="3" creationId="{D048AE78-724F-EF00-5635-5594482E0A71}"/>
          </ac:picMkLst>
        </pc:picChg>
        <pc:picChg chg="del">
          <ac:chgData name="Adrian Voljak" userId="f2236b1291db8763" providerId="LiveId" clId="{ACB77628-E5F6-4ECC-9E55-915D419651DC}" dt="2024-09-18T06:26:46.152" v="4867" actId="478"/>
          <ac:picMkLst>
            <pc:docMk/>
            <pc:sldMk cId="4085767728" sldId="280"/>
            <ac:picMk id="4" creationId="{AC7F7FCE-5BA7-BBAA-4A0D-B543FB54F358}"/>
          </ac:picMkLst>
        </pc:picChg>
      </pc:sldChg>
      <pc:sldChg chg="addSp delSp modSp add mod delAnim">
        <pc:chgData name="Adrian Voljak" userId="f2236b1291db8763" providerId="LiveId" clId="{ACB77628-E5F6-4ECC-9E55-915D419651DC}" dt="2024-09-18T06:50:29.297" v="5870" actId="1076"/>
        <pc:sldMkLst>
          <pc:docMk/>
          <pc:sldMk cId="864472503" sldId="281"/>
        </pc:sldMkLst>
        <pc:spChg chg="mod">
          <ac:chgData name="Adrian Voljak" userId="f2236b1291db8763" providerId="LiveId" clId="{ACB77628-E5F6-4ECC-9E55-915D419651DC}" dt="2024-09-18T06:46:00.490" v="5853" actId="20577"/>
          <ac:spMkLst>
            <pc:docMk/>
            <pc:sldMk cId="864472503" sldId="281"/>
            <ac:spMk id="2" creationId="{51DF3D98-3C30-4CFC-8643-C81E829C8C25}"/>
          </ac:spMkLst>
        </pc:spChg>
        <pc:picChg chg="del">
          <ac:chgData name="Adrian Voljak" userId="f2236b1291db8763" providerId="LiveId" clId="{ACB77628-E5F6-4ECC-9E55-915D419651DC}" dt="2024-09-18T06:27:29.134" v="4874" actId="478"/>
          <ac:picMkLst>
            <pc:docMk/>
            <pc:sldMk cId="864472503" sldId="281"/>
            <ac:picMk id="3" creationId="{D048AE78-724F-EF00-5635-5594482E0A71}"/>
          </ac:picMkLst>
        </pc:picChg>
        <pc:picChg chg="mod">
          <ac:chgData name="Adrian Voljak" userId="f2236b1291db8763" providerId="LiveId" clId="{ACB77628-E5F6-4ECC-9E55-915D419651DC}" dt="2024-09-18T06:27:57.997" v="4875" actId="1076"/>
          <ac:picMkLst>
            <pc:docMk/>
            <pc:sldMk cId="864472503" sldId="281"/>
            <ac:picMk id="4" creationId="{68A194C8-2D77-D46F-0D61-07ED41DB5A38}"/>
          </ac:picMkLst>
        </pc:picChg>
        <pc:picChg chg="add mod">
          <ac:chgData name="Adrian Voljak" userId="f2236b1291db8763" providerId="LiveId" clId="{ACB77628-E5F6-4ECC-9E55-915D419651DC}" dt="2024-09-18T06:49:24.377" v="5864" actId="1076"/>
          <ac:picMkLst>
            <pc:docMk/>
            <pc:sldMk cId="864472503" sldId="281"/>
            <ac:picMk id="13314" creationId="{2B8E6DF2-D464-7F55-D112-4C4FEFDA42F2}"/>
          </ac:picMkLst>
        </pc:picChg>
        <pc:picChg chg="add mod">
          <ac:chgData name="Adrian Voljak" userId="f2236b1291db8763" providerId="LiveId" clId="{ACB77628-E5F6-4ECC-9E55-915D419651DC}" dt="2024-09-18T06:50:29.297" v="5870" actId="1076"/>
          <ac:picMkLst>
            <pc:docMk/>
            <pc:sldMk cId="864472503" sldId="281"/>
            <ac:picMk id="13316" creationId="{006EB06F-A2AA-6F2D-3C56-3B8A2415EA23}"/>
          </ac:picMkLst>
        </pc:picChg>
      </pc:sldChg>
      <pc:sldChg chg="addSp delSp modSp add mod delAnim">
        <pc:chgData name="Adrian Voljak" userId="f2236b1291db8763" providerId="LiveId" clId="{ACB77628-E5F6-4ECC-9E55-915D419651DC}" dt="2024-09-18T06:52:37.539" v="6025" actId="20577"/>
        <pc:sldMkLst>
          <pc:docMk/>
          <pc:sldMk cId="1379307889" sldId="282"/>
        </pc:sldMkLst>
        <pc:spChg chg="mod">
          <ac:chgData name="Adrian Voljak" userId="f2236b1291db8763" providerId="LiveId" clId="{ACB77628-E5F6-4ECC-9E55-915D419651DC}" dt="2024-09-18T06:51:50.096" v="5890" actId="20577"/>
          <ac:spMkLst>
            <pc:docMk/>
            <pc:sldMk cId="1379307889" sldId="282"/>
            <ac:spMk id="2" creationId="{51DF3D98-3C30-4CFC-8643-C81E829C8C25}"/>
          </ac:spMkLst>
        </pc:spChg>
        <pc:spChg chg="add mod">
          <ac:chgData name="Adrian Voljak" userId="f2236b1291db8763" providerId="LiveId" clId="{ACB77628-E5F6-4ECC-9E55-915D419651DC}" dt="2024-09-18T06:52:37.539" v="6025" actId="20577"/>
          <ac:spMkLst>
            <pc:docMk/>
            <pc:sldMk cId="1379307889" sldId="282"/>
            <ac:spMk id="5" creationId="{45159127-E5DF-2530-0A8A-97C89D92FC0A}"/>
          </ac:spMkLst>
        </pc:spChg>
        <pc:picChg chg="mod">
          <ac:chgData name="Adrian Voljak" userId="f2236b1291db8763" providerId="LiveId" clId="{ACB77628-E5F6-4ECC-9E55-915D419651DC}" dt="2024-09-18T06:28:36.866" v="4880" actId="1076"/>
          <ac:picMkLst>
            <pc:docMk/>
            <pc:sldMk cId="1379307889" sldId="282"/>
            <ac:picMk id="3" creationId="{975652C4-FF2B-7D73-4B1E-B5632A219557}"/>
          </ac:picMkLst>
        </pc:picChg>
        <pc:picChg chg="del">
          <ac:chgData name="Adrian Voljak" userId="f2236b1291db8763" providerId="LiveId" clId="{ACB77628-E5F6-4ECC-9E55-915D419651DC}" dt="2024-09-18T06:28:11.251" v="4879" actId="478"/>
          <ac:picMkLst>
            <pc:docMk/>
            <pc:sldMk cId="1379307889" sldId="282"/>
            <ac:picMk id="4" creationId="{68A194C8-2D77-D46F-0D61-07ED41DB5A38}"/>
          </ac:picMkLst>
        </pc:picChg>
        <pc:picChg chg="add mod">
          <ac:chgData name="Adrian Voljak" userId="f2236b1291db8763" providerId="LiveId" clId="{ACB77628-E5F6-4ECC-9E55-915D419651DC}" dt="2024-09-18T06:52:02.015" v="5893" actId="1076"/>
          <ac:picMkLst>
            <pc:docMk/>
            <pc:sldMk cId="1379307889" sldId="282"/>
            <ac:picMk id="14338" creationId="{4F6D869E-F3A8-70ED-BA16-E572CB84B4D0}"/>
          </ac:picMkLst>
        </pc:picChg>
      </pc:sldChg>
      <pc:sldChg chg="addSp delSp modSp add mod delAnim">
        <pc:chgData name="Adrian Voljak" userId="f2236b1291db8763" providerId="LiveId" clId="{ACB77628-E5F6-4ECC-9E55-915D419651DC}" dt="2024-09-18T06:56:10.328" v="6245" actId="1076"/>
        <pc:sldMkLst>
          <pc:docMk/>
          <pc:sldMk cId="419790804" sldId="283"/>
        </pc:sldMkLst>
        <pc:spChg chg="mod">
          <ac:chgData name="Adrian Voljak" userId="f2236b1291db8763" providerId="LiveId" clId="{ACB77628-E5F6-4ECC-9E55-915D419651DC}" dt="2024-09-18T06:53:06.754" v="6106" actId="20577"/>
          <ac:spMkLst>
            <pc:docMk/>
            <pc:sldMk cId="419790804" sldId="283"/>
            <ac:spMk id="2" creationId="{51DF3D98-3C30-4CFC-8643-C81E829C8C25}"/>
          </ac:spMkLst>
        </pc:spChg>
        <pc:spChg chg="add mod">
          <ac:chgData name="Adrian Voljak" userId="f2236b1291db8763" providerId="LiveId" clId="{ACB77628-E5F6-4ECC-9E55-915D419651DC}" dt="2024-09-18T06:54:23.486" v="6226" actId="20577"/>
          <ac:spMkLst>
            <pc:docMk/>
            <pc:sldMk cId="419790804" sldId="283"/>
            <ac:spMk id="5" creationId="{1C82F9FC-B955-CFAB-0CA3-EE0C8CFBA55D}"/>
          </ac:spMkLst>
        </pc:spChg>
        <pc:picChg chg="del">
          <ac:chgData name="Adrian Voljak" userId="f2236b1291db8763" providerId="LiveId" clId="{ACB77628-E5F6-4ECC-9E55-915D419651DC}" dt="2024-09-18T06:28:43.484" v="4884" actId="478"/>
          <ac:picMkLst>
            <pc:docMk/>
            <pc:sldMk cId="419790804" sldId="283"/>
            <ac:picMk id="3" creationId="{975652C4-FF2B-7D73-4B1E-B5632A219557}"/>
          </ac:picMkLst>
        </pc:picChg>
        <pc:picChg chg="mod">
          <ac:chgData name="Adrian Voljak" userId="f2236b1291db8763" providerId="LiveId" clId="{ACB77628-E5F6-4ECC-9E55-915D419651DC}" dt="2024-09-18T06:29:34.024" v="4885" actId="1076"/>
          <ac:picMkLst>
            <pc:docMk/>
            <pc:sldMk cId="419790804" sldId="283"/>
            <ac:picMk id="4" creationId="{4449A9E1-17AA-507E-562C-0899E9CCF681}"/>
          </ac:picMkLst>
        </pc:picChg>
        <pc:picChg chg="add del">
          <ac:chgData name="Adrian Voljak" userId="f2236b1291db8763" providerId="LiveId" clId="{ACB77628-E5F6-4ECC-9E55-915D419651DC}" dt="2024-09-18T06:55:56.784" v="6241" actId="22"/>
          <ac:picMkLst>
            <pc:docMk/>
            <pc:sldMk cId="419790804" sldId="283"/>
            <ac:picMk id="7" creationId="{9008A6CA-6079-9E67-CF09-4E01FD3828E7}"/>
          </ac:picMkLst>
        </pc:picChg>
        <pc:picChg chg="add mod">
          <ac:chgData name="Adrian Voljak" userId="f2236b1291db8763" providerId="LiveId" clId="{ACB77628-E5F6-4ECC-9E55-915D419651DC}" dt="2024-09-18T06:56:10.328" v="6245" actId="1076"/>
          <ac:picMkLst>
            <pc:docMk/>
            <pc:sldMk cId="419790804" sldId="283"/>
            <ac:picMk id="9" creationId="{05C826D5-391C-AC62-CDC9-CA106AA3D3CA}"/>
          </ac:picMkLst>
        </pc:picChg>
        <pc:picChg chg="add del mod">
          <ac:chgData name="Adrian Voljak" userId="f2236b1291db8763" providerId="LiveId" clId="{ACB77628-E5F6-4ECC-9E55-915D419651DC}" dt="2024-09-18T06:55:53.128" v="6239" actId="478"/>
          <ac:picMkLst>
            <pc:docMk/>
            <pc:sldMk cId="419790804" sldId="283"/>
            <ac:picMk id="15362" creationId="{7222C2E6-77F5-D9E8-94C1-26E9473B650F}"/>
          </ac:picMkLst>
        </pc:picChg>
      </pc:sldChg>
      <pc:sldChg chg="addSp delSp modSp add mod delAnim">
        <pc:chgData name="Adrian Voljak" userId="f2236b1291db8763" providerId="LiveId" clId="{ACB77628-E5F6-4ECC-9E55-915D419651DC}" dt="2024-09-18T06:59:03.267" v="6439" actId="20577"/>
        <pc:sldMkLst>
          <pc:docMk/>
          <pc:sldMk cId="4107408340" sldId="284"/>
        </pc:sldMkLst>
        <pc:spChg chg="mod">
          <ac:chgData name="Adrian Voljak" userId="f2236b1291db8763" providerId="LiveId" clId="{ACB77628-E5F6-4ECC-9E55-915D419651DC}" dt="2024-09-18T06:55:01.887" v="6238" actId="20577"/>
          <ac:spMkLst>
            <pc:docMk/>
            <pc:sldMk cId="4107408340" sldId="284"/>
            <ac:spMk id="2" creationId="{51DF3D98-3C30-4CFC-8643-C81E829C8C25}"/>
          </ac:spMkLst>
        </pc:spChg>
        <pc:spChg chg="add mod">
          <ac:chgData name="Adrian Voljak" userId="f2236b1291db8763" providerId="LiveId" clId="{ACB77628-E5F6-4ECC-9E55-915D419651DC}" dt="2024-09-18T06:59:03.267" v="6439" actId="20577"/>
          <ac:spMkLst>
            <pc:docMk/>
            <pc:sldMk cId="4107408340" sldId="284"/>
            <ac:spMk id="7" creationId="{61D90F7E-694B-3A72-1AAD-DAE9BE2B9ADD}"/>
          </ac:spMkLst>
        </pc:spChg>
        <pc:picChg chg="mod">
          <ac:chgData name="Adrian Voljak" userId="f2236b1291db8763" providerId="LiveId" clId="{ACB77628-E5F6-4ECC-9E55-915D419651DC}" dt="2024-09-18T06:30:11.478" v="4890" actId="1076"/>
          <ac:picMkLst>
            <pc:docMk/>
            <pc:sldMk cId="4107408340" sldId="284"/>
            <ac:picMk id="3" creationId="{15C5B27A-356A-8463-B6ED-E9A1EE53569F}"/>
          </ac:picMkLst>
        </pc:picChg>
        <pc:picChg chg="del">
          <ac:chgData name="Adrian Voljak" userId="f2236b1291db8763" providerId="LiveId" clId="{ACB77628-E5F6-4ECC-9E55-915D419651DC}" dt="2024-09-18T06:29:41.556" v="4889" actId="478"/>
          <ac:picMkLst>
            <pc:docMk/>
            <pc:sldMk cId="4107408340" sldId="284"/>
            <ac:picMk id="4" creationId="{4449A9E1-17AA-507E-562C-0899E9CCF681}"/>
          </ac:picMkLst>
        </pc:picChg>
        <pc:picChg chg="add mod">
          <ac:chgData name="Adrian Voljak" userId="f2236b1291db8763" providerId="LiveId" clId="{ACB77628-E5F6-4ECC-9E55-915D419651DC}" dt="2024-09-18T06:57:11.748" v="6251" actId="1076"/>
          <ac:picMkLst>
            <pc:docMk/>
            <pc:sldMk cId="4107408340" sldId="284"/>
            <ac:picMk id="6" creationId="{38E2F951-E701-D953-6BB8-3CAFABE38A60}"/>
          </ac:picMkLst>
        </pc:picChg>
      </pc:sldChg>
      <pc:sldChg chg="addSp delSp modSp add mod delAnim">
        <pc:chgData name="Adrian Voljak" userId="f2236b1291db8763" providerId="LiveId" clId="{ACB77628-E5F6-4ECC-9E55-915D419651DC}" dt="2024-09-18T07:08:08.084" v="6736" actId="1076"/>
        <pc:sldMkLst>
          <pc:docMk/>
          <pc:sldMk cId="2755830844" sldId="285"/>
        </pc:sldMkLst>
        <pc:spChg chg="mod">
          <ac:chgData name="Adrian Voljak" userId="f2236b1291db8763" providerId="LiveId" clId="{ACB77628-E5F6-4ECC-9E55-915D419651DC}" dt="2024-09-18T07:07:28.164" v="6725" actId="20577"/>
          <ac:spMkLst>
            <pc:docMk/>
            <pc:sldMk cId="2755830844" sldId="285"/>
            <ac:spMk id="2" creationId="{51DF3D98-3C30-4CFC-8643-C81E829C8C25}"/>
          </ac:spMkLst>
        </pc:spChg>
        <pc:spChg chg="add mod">
          <ac:chgData name="Adrian Voljak" userId="f2236b1291db8763" providerId="LiveId" clId="{ACB77628-E5F6-4ECC-9E55-915D419651DC}" dt="2024-09-18T07:07:51.781" v="6732" actId="1076"/>
          <ac:spMkLst>
            <pc:docMk/>
            <pc:sldMk cId="2755830844" sldId="285"/>
            <ac:spMk id="5" creationId="{FB48CA8D-975B-59AD-6BBC-1FEC1DE8BA57}"/>
          </ac:spMkLst>
        </pc:spChg>
        <pc:spChg chg="add mod">
          <ac:chgData name="Adrian Voljak" userId="f2236b1291db8763" providerId="LiveId" clId="{ACB77628-E5F6-4ECC-9E55-915D419651DC}" dt="2024-09-18T07:01:36.310" v="6579"/>
          <ac:spMkLst>
            <pc:docMk/>
            <pc:sldMk cId="2755830844" sldId="285"/>
            <ac:spMk id="6" creationId="{BA26B11A-3B35-13E0-6767-85E0D43204D1}"/>
          </ac:spMkLst>
        </pc:spChg>
        <pc:spChg chg="add del mod">
          <ac:chgData name="Adrian Voljak" userId="f2236b1291db8763" providerId="LiveId" clId="{ACB77628-E5F6-4ECC-9E55-915D419651DC}" dt="2024-09-18T07:05:45.597" v="6595" actId="478"/>
          <ac:spMkLst>
            <pc:docMk/>
            <pc:sldMk cId="2755830844" sldId="285"/>
            <ac:spMk id="7" creationId="{B9B56378-1B79-1065-6E0A-E694D99590E0}"/>
          </ac:spMkLst>
        </pc:spChg>
        <pc:spChg chg="add del mod">
          <ac:chgData name="Adrian Voljak" userId="f2236b1291db8763" providerId="LiveId" clId="{ACB77628-E5F6-4ECC-9E55-915D419651DC}" dt="2024-09-18T07:05:47.595" v="6597" actId="478"/>
          <ac:spMkLst>
            <pc:docMk/>
            <pc:sldMk cId="2755830844" sldId="285"/>
            <ac:spMk id="8" creationId="{2EDD1BDA-9A24-6318-9825-4BD856EE53E8}"/>
          </ac:spMkLst>
        </pc:spChg>
        <pc:spChg chg="add del mod">
          <ac:chgData name="Adrian Voljak" userId="f2236b1291db8763" providerId="LiveId" clId="{ACB77628-E5F6-4ECC-9E55-915D419651DC}" dt="2024-09-18T07:05:45.308" v="6594" actId="478"/>
          <ac:spMkLst>
            <pc:docMk/>
            <pc:sldMk cId="2755830844" sldId="285"/>
            <ac:spMk id="9" creationId="{AF65C16C-4BF1-6186-5EC9-3299E4C7489F}"/>
          </ac:spMkLst>
        </pc:spChg>
        <pc:spChg chg="add mod">
          <ac:chgData name="Adrian Voljak" userId="f2236b1291db8763" providerId="LiveId" clId="{ACB77628-E5F6-4ECC-9E55-915D419651DC}" dt="2024-09-18T07:08:08.084" v="6736" actId="1076"/>
          <ac:spMkLst>
            <pc:docMk/>
            <pc:sldMk cId="2755830844" sldId="285"/>
            <ac:spMk id="12" creationId="{A2D49DA0-C235-0124-959D-E639DE49F300}"/>
          </ac:spMkLst>
        </pc:spChg>
        <pc:picChg chg="del">
          <ac:chgData name="Adrian Voljak" userId="f2236b1291db8763" providerId="LiveId" clId="{ACB77628-E5F6-4ECC-9E55-915D419651DC}" dt="2024-09-18T06:30:19.650" v="4894" actId="478"/>
          <ac:picMkLst>
            <pc:docMk/>
            <pc:sldMk cId="2755830844" sldId="285"/>
            <ac:picMk id="3" creationId="{15C5B27A-356A-8463-B6ED-E9A1EE53569F}"/>
          </ac:picMkLst>
        </pc:picChg>
        <pc:picChg chg="mod">
          <ac:chgData name="Adrian Voljak" userId="f2236b1291db8763" providerId="LiveId" clId="{ACB77628-E5F6-4ECC-9E55-915D419651DC}" dt="2024-09-18T06:59:57.384" v="6485" actId="1076"/>
          <ac:picMkLst>
            <pc:docMk/>
            <pc:sldMk cId="2755830844" sldId="285"/>
            <ac:picMk id="4" creationId="{A27F37BA-6086-B3E2-DEAA-26302A9F4463}"/>
          </ac:picMkLst>
        </pc:picChg>
        <pc:picChg chg="add mod">
          <ac:chgData name="Adrian Voljak" userId="f2236b1291db8763" providerId="LiveId" clId="{ACB77628-E5F6-4ECC-9E55-915D419651DC}" dt="2024-09-18T07:07:54.370" v="6733" actId="14100"/>
          <ac:picMkLst>
            <pc:docMk/>
            <pc:sldMk cId="2755830844" sldId="285"/>
            <ac:picMk id="10" creationId="{F1236C3B-6D69-D720-200F-56A178772695}"/>
          </ac:picMkLst>
        </pc:picChg>
        <pc:picChg chg="add mod">
          <ac:chgData name="Adrian Voljak" userId="f2236b1291db8763" providerId="LiveId" clId="{ACB77628-E5F6-4ECC-9E55-915D419651DC}" dt="2024-09-18T07:07:58.450" v="6734"/>
          <ac:picMkLst>
            <pc:docMk/>
            <pc:sldMk cId="2755830844" sldId="285"/>
            <ac:picMk id="11" creationId="{0A351454-894D-7BB7-F660-6733838636CE}"/>
          </ac:picMkLst>
        </pc:picChg>
      </pc:sldChg>
      <pc:sldChg chg="addSp delSp modSp add del mod ord">
        <pc:chgData name="Adrian Voljak" userId="f2236b1291db8763" providerId="LiveId" clId="{ACB77628-E5F6-4ECC-9E55-915D419651DC}" dt="2024-09-18T08:59:24.298" v="6930" actId="47"/>
        <pc:sldMkLst>
          <pc:docMk/>
          <pc:sldMk cId="939172955" sldId="286"/>
        </pc:sldMkLst>
        <pc:spChg chg="add del mod">
          <ac:chgData name="Adrian Voljak" userId="f2236b1291db8763" providerId="LiveId" clId="{ACB77628-E5F6-4ECC-9E55-915D419651DC}" dt="2024-09-18T07:09:17.043" v="6860" actId="20577"/>
          <ac:spMkLst>
            <pc:docMk/>
            <pc:sldMk cId="939172955" sldId="286"/>
            <ac:spMk id="2" creationId="{51DF3D98-3C30-4CFC-8643-C81E829C8C25}"/>
          </ac:spMkLst>
        </pc:spChg>
        <pc:spChg chg="del">
          <ac:chgData name="Adrian Voljak" userId="f2236b1291db8763" providerId="LiveId" clId="{ACB77628-E5F6-4ECC-9E55-915D419651DC}" dt="2024-09-18T07:08:34.312" v="6743" actId="478"/>
          <ac:spMkLst>
            <pc:docMk/>
            <pc:sldMk cId="939172955" sldId="286"/>
            <ac:spMk id="3" creationId="{A068D447-28D3-4F5F-B2DC-FD67E9015868}"/>
          </ac:spMkLst>
        </pc:spChg>
        <pc:spChg chg="add del mod">
          <ac:chgData name="Adrian Voljak" userId="f2236b1291db8763" providerId="LiveId" clId="{ACB77628-E5F6-4ECC-9E55-915D419651DC}" dt="2024-09-18T07:08:47.867" v="6748" actId="478"/>
          <ac:spMkLst>
            <pc:docMk/>
            <pc:sldMk cId="939172955" sldId="286"/>
            <ac:spMk id="5" creationId="{80A9B8FB-6541-A604-A999-78814EA225E6}"/>
          </ac:spMkLst>
        </pc:spChg>
      </pc:sldChg>
      <pc:sldChg chg="new del">
        <pc:chgData name="Adrian Voljak" userId="f2236b1291db8763" providerId="LiveId" clId="{ACB77628-E5F6-4ECC-9E55-915D419651DC}" dt="2024-09-18T07:08:26.676" v="6739" actId="47"/>
        <pc:sldMkLst>
          <pc:docMk/>
          <pc:sldMk cId="2522834925" sldId="286"/>
        </pc:sldMkLst>
      </pc:sldChg>
      <pc:sldChg chg="addSp delSp modSp add del mod delAnim">
        <pc:chgData name="Adrian Voljak" userId="f2236b1291db8763" providerId="LiveId" clId="{ACB77628-E5F6-4ECC-9E55-915D419651DC}" dt="2024-09-18T07:08:11.489" v="6737" actId="47"/>
        <pc:sldMkLst>
          <pc:docMk/>
          <pc:sldMk cId="2992521640" sldId="286"/>
        </pc:sldMkLst>
        <pc:spChg chg="mod">
          <ac:chgData name="Adrian Voljak" userId="f2236b1291db8763" providerId="LiveId" clId="{ACB77628-E5F6-4ECC-9E55-915D419651DC}" dt="2024-09-18T07:07:13.675" v="6687" actId="20577"/>
          <ac:spMkLst>
            <pc:docMk/>
            <pc:sldMk cId="2992521640" sldId="286"/>
            <ac:spMk id="2" creationId="{51DF3D98-3C30-4CFC-8643-C81E829C8C25}"/>
          </ac:spMkLst>
        </pc:spChg>
        <pc:spChg chg="del">
          <ac:chgData name="Adrian Voljak" userId="f2236b1291db8763" providerId="LiveId" clId="{ACB77628-E5F6-4ECC-9E55-915D419651DC}" dt="2024-09-18T06:59:13.235" v="6443" actId="478"/>
          <ac:spMkLst>
            <pc:docMk/>
            <pc:sldMk cId="2992521640" sldId="286"/>
            <ac:spMk id="7" creationId="{61D90F7E-694B-3A72-1AAD-DAE9BE2B9ADD}"/>
          </ac:spMkLst>
        </pc:spChg>
        <pc:picChg chg="del">
          <ac:chgData name="Adrian Voljak" userId="f2236b1291db8763" providerId="LiveId" clId="{ACB77628-E5F6-4ECC-9E55-915D419651DC}" dt="2024-09-18T06:59:11.673" v="6441" actId="478"/>
          <ac:picMkLst>
            <pc:docMk/>
            <pc:sldMk cId="2992521640" sldId="286"/>
            <ac:picMk id="3" creationId="{15C5B27A-356A-8463-B6ED-E9A1EE53569F}"/>
          </ac:picMkLst>
        </pc:picChg>
        <pc:picChg chg="del">
          <ac:chgData name="Adrian Voljak" userId="f2236b1291db8763" providerId="LiveId" clId="{ACB77628-E5F6-4ECC-9E55-915D419651DC}" dt="2024-09-18T06:59:12.219" v="6442" actId="478"/>
          <ac:picMkLst>
            <pc:docMk/>
            <pc:sldMk cId="2992521640" sldId="286"/>
            <ac:picMk id="6" creationId="{38E2F951-E701-D953-6BB8-3CAFABE38A60}"/>
          </ac:picMkLst>
        </pc:picChg>
        <pc:picChg chg="add mod">
          <ac:chgData name="Adrian Voljak" userId="f2236b1291db8763" providerId="LiveId" clId="{ACB77628-E5F6-4ECC-9E55-915D419651DC}" dt="2024-09-18T07:00:44.096" v="6491" actId="1076"/>
          <ac:picMkLst>
            <pc:docMk/>
            <pc:sldMk cId="2992521640" sldId="286"/>
            <ac:picMk id="16386" creationId="{93C399D3-3375-3301-D213-2E5E21AFE348}"/>
          </ac:picMkLst>
        </pc:picChg>
      </pc:sldChg>
      <pc:sldChg chg="modSp add del mod ord">
        <pc:chgData name="Adrian Voljak" userId="f2236b1291db8763" providerId="LiveId" clId="{ACB77628-E5F6-4ECC-9E55-915D419651DC}" dt="2024-09-18T08:59:26.853" v="6931" actId="47"/>
        <pc:sldMkLst>
          <pc:docMk/>
          <pc:sldMk cId="3195494962" sldId="287"/>
        </pc:sldMkLst>
        <pc:spChg chg="mod">
          <ac:chgData name="Adrian Voljak" userId="f2236b1291db8763" providerId="LiveId" clId="{ACB77628-E5F6-4ECC-9E55-915D419651DC}" dt="2024-09-18T07:09:42.082" v="6867" actId="20577"/>
          <ac:spMkLst>
            <pc:docMk/>
            <pc:sldMk cId="3195494962" sldId="287"/>
            <ac:spMk id="2" creationId="{51DF3D98-3C30-4CFC-8643-C81E829C8C25}"/>
          </ac:spMkLst>
        </pc:spChg>
      </pc:sldChg>
      <pc:sldChg chg="modSp add del mod ord">
        <pc:chgData name="Adrian Voljak" userId="f2236b1291db8763" providerId="LiveId" clId="{ACB77628-E5F6-4ECC-9E55-915D419651DC}" dt="2024-09-18T08:59:29.291" v="6932" actId="47"/>
        <pc:sldMkLst>
          <pc:docMk/>
          <pc:sldMk cId="3187274342" sldId="288"/>
        </pc:sldMkLst>
        <pc:spChg chg="mod">
          <ac:chgData name="Adrian Voljak" userId="f2236b1291db8763" providerId="LiveId" clId="{ACB77628-E5F6-4ECC-9E55-915D419651DC}" dt="2024-09-18T07:10:08.447" v="6916" actId="1076"/>
          <ac:spMkLst>
            <pc:docMk/>
            <pc:sldMk cId="3187274342" sldId="288"/>
            <ac:spMk id="2" creationId="{51DF3D98-3C30-4CFC-8643-C81E829C8C25}"/>
          </ac:spMkLst>
        </pc:spChg>
      </pc:sldChg>
      <pc:sldChg chg="modSp add del mod ord">
        <pc:chgData name="Adrian Voljak" userId="f2236b1291db8763" providerId="LiveId" clId="{ACB77628-E5F6-4ECC-9E55-915D419651DC}" dt="2024-09-18T08:59:32.302" v="6933" actId="47"/>
        <pc:sldMkLst>
          <pc:docMk/>
          <pc:sldMk cId="1828289874" sldId="289"/>
        </pc:sldMkLst>
        <pc:spChg chg="mod">
          <ac:chgData name="Adrian Voljak" userId="f2236b1291db8763" providerId="LiveId" clId="{ACB77628-E5F6-4ECC-9E55-915D419651DC}" dt="2024-09-18T07:10:29.623" v="6921" actId="20577"/>
          <ac:spMkLst>
            <pc:docMk/>
            <pc:sldMk cId="1828289874" sldId="289"/>
            <ac:spMk id="2" creationId="{51DF3D98-3C30-4CFC-8643-C81E829C8C2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F03B4C-7222-461B-BA71-2B563A4495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015D50-859B-4A21-BBA7-D227472F19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FBD313-EF5B-4C74-95AE-4B4609AB0C76}" type="datetime1">
              <a:rPr lang="en-GB" smtClean="0"/>
              <a:t>18/09/2024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4EAD1-5CAB-421B-B5BB-2FAE33EA58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925FF-73DD-4112-9C15-8EAFF2E8C9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71AD-4225-439B-B0AF-FF523CEDED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0384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51EBBDF-9649-4B51-942A-FA4634A65967}" type="datetime1">
              <a:rPr lang="en-GB" noProof="0" smtClean="0"/>
              <a:t>18/09/2024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553C36-AE66-42A1-BA56-51FF7F8C862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463865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510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244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778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489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763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653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008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456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316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860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41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057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978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297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394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808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175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3734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324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3730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247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727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208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459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571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761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15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797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090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59346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98904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5649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3053588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3053588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9206" y="2074334"/>
            <a:ext cx="3053588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9206" y="2792471"/>
            <a:ext cx="3053588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6D68D58-C9C7-41A5-9F66-57C5771B39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8564" y="2073651"/>
            <a:ext cx="3053588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3692324-6EEB-4C0A-BF90-7A27FBF6D7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8564" y="2791788"/>
            <a:ext cx="3053588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72762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38437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92177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GB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41894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33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91E8DE-0B9D-43A1-8977-59BEEC2C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ABDA3-AA10-4304-B3C8-D5B655DE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1" y="1621998"/>
            <a:ext cx="5068567" cy="1301390"/>
          </a:xfrm>
        </p:spPr>
        <p:txBody>
          <a:bodyPr rtlCol="0"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Subtitle 2" descr="Tag=AccentColor&#10;Flavor=Light&#10;Target=Text">
            <a:extLst>
              <a:ext uri="{FF2B5EF4-FFF2-40B4-BE49-F238E27FC236}">
                <a16:creationId xmlns:a16="http://schemas.microsoft.com/office/drawing/2014/main" id="{4CCFCCCF-0AEA-4D36-8B54-4C03F88D7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3633" y="3109652"/>
            <a:ext cx="5068567" cy="239562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>
              <a:lnSpc>
                <a:spcPct val="150000"/>
              </a:lnSpc>
            </a:pPr>
            <a:r>
              <a:rPr lang="en-GB" noProof="0">
                <a:cs typeface="Calibri"/>
              </a:rPr>
              <a:t>Topic one</a:t>
            </a:r>
          </a:p>
          <a:p>
            <a:pPr rtl="0">
              <a:lnSpc>
                <a:spcPct val="150000"/>
              </a:lnSpc>
            </a:pPr>
            <a:r>
              <a:rPr lang="en-GB" noProof="0">
                <a:cs typeface="Calibri"/>
              </a:rPr>
              <a:t>Topic two</a:t>
            </a:r>
          </a:p>
          <a:p>
            <a:pPr rtl="0">
              <a:lnSpc>
                <a:spcPct val="150000"/>
              </a:lnSpc>
            </a:pPr>
            <a:r>
              <a:rPr lang="en-GB" noProof="0">
                <a:cs typeface="Calibri"/>
              </a:rPr>
              <a:t>Topic three</a:t>
            </a:r>
          </a:p>
          <a:p>
            <a:pPr rtl="0">
              <a:lnSpc>
                <a:spcPct val="150000"/>
              </a:lnSpc>
            </a:pPr>
            <a:r>
              <a:rPr lang="en-GB" noProof="0">
                <a:cs typeface="Calibri"/>
              </a:rPr>
              <a:t>Topic four</a:t>
            </a:r>
          </a:p>
          <a:p>
            <a:pPr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7D11998-188A-4F5B-9931-8BA54D280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500" y="641350"/>
            <a:ext cx="3998913" cy="2626784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0F109E5-BC65-4431-A2E5-4A145EC7B3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4913" y="3606263"/>
            <a:ext cx="4000500" cy="2608269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304C15-0285-4F2C-8EFE-569AD8088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6116" y="809244"/>
            <a:ext cx="5943600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A88504-58DC-4D6A-A3A2-46BBE92E4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Date Placeholder 17">
            <a:extLst>
              <a:ext uri="{FF2B5EF4-FFF2-40B4-BE49-F238E27FC236}">
                <a16:creationId xmlns:a16="http://schemas.microsoft.com/office/drawing/2014/main" id="{A7F1F606-F241-4665-957D-1EA108900290}"/>
              </a:ext>
            </a:extLst>
          </p:cNvPr>
          <p:cNvSpPr txBox="1">
            <a:spLocks/>
          </p:cNvSpPr>
          <p:nvPr userDrawn="1"/>
        </p:nvSpPr>
        <p:spPr>
          <a:xfrm>
            <a:off x="3000676" y="687140"/>
            <a:ext cx="1554480" cy="5272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rtl="0">
              <a:defRPr/>
            </a:pPr>
            <a:r>
              <a:rPr lang="en-GB" sz="1300" noProof="0">
                <a:solidFill>
                  <a:schemeClr val="bg1"/>
                </a:solidFill>
              </a:rPr>
              <a:t>20XX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EAC8BD-D27F-41DF-AA93-5F967582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32096" y="640855"/>
            <a:ext cx="1691640" cy="645295"/>
            <a:chOff x="2932096" y="640855"/>
            <a:chExt cx="1691640" cy="64529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CEAE44-9527-4308-A77C-6C47315AD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2932096" y="640855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BD50130-2E7D-4DC0-8382-B3958A945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4623736" y="640855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955D961-339B-49BE-9281-3A8E81953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2932096" y="1286150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ooter Placeholder 18">
            <a:extLst>
              <a:ext uri="{FF2B5EF4-FFF2-40B4-BE49-F238E27FC236}">
                <a16:creationId xmlns:a16="http://schemas.microsoft.com/office/drawing/2014/main" id="{D2BAF328-75D1-490D-BF37-96EE6C0843E2}"/>
              </a:ext>
            </a:extLst>
          </p:cNvPr>
          <p:cNvSpPr txBox="1">
            <a:spLocks/>
          </p:cNvSpPr>
          <p:nvPr userDrawn="1"/>
        </p:nvSpPr>
        <p:spPr>
          <a:xfrm>
            <a:off x="1243632" y="5641118"/>
            <a:ext cx="5068569" cy="3108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rtl="0">
              <a:defRPr/>
            </a:pPr>
            <a:r>
              <a:rPr lang="en-GB" noProof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8" name="Slide Number Placeholder 21">
            <a:extLst>
              <a:ext uri="{FF2B5EF4-FFF2-40B4-BE49-F238E27FC236}">
                <a16:creationId xmlns:a16="http://schemas.microsoft.com/office/drawing/2014/main" id="{5A2A2B37-48E8-4C00-91B4-63F0C7AAE23F}"/>
              </a:ext>
            </a:extLst>
          </p:cNvPr>
          <p:cNvSpPr txBox="1">
            <a:spLocks/>
          </p:cNvSpPr>
          <p:nvPr userDrawn="1"/>
        </p:nvSpPr>
        <p:spPr>
          <a:xfrm>
            <a:off x="9443794" y="6392314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rtl="0">
              <a:defRPr/>
            </a:pPr>
            <a:fld id="{70B1FE82-5036-4003-B709-0840DA750BBE}" type="slidenum">
              <a:rPr lang="en-GB" noProof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 defTabSz="914400">
                <a:defRPr/>
              </a:pPr>
              <a:t>‹#›</a:t>
            </a:fld>
            <a:endParaRPr lang="en-GB" noProof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632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7420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5B0C2F6-1B8C-43CC-92A5-2D5502929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3349" y="648230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83D5E-8A96-4276-9D60-66D16276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057275"/>
            <a:ext cx="10366743" cy="1235895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4707CC-694D-4162-B68A-B7D9345B3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6196" y="814657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79F8F29-0E9E-49F7-93F4-FCC8C82EE1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2884815"/>
            <a:ext cx="2279650" cy="25527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9925214F-17A5-4C60-AADE-6A1BC12989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9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10700E3A-7CD7-4A3D-BA94-0E5BCAC92A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599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2E6EB481-2A99-4088-95C0-0D5BAFDFF0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96066" y="2884815"/>
            <a:ext cx="2279650" cy="25527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4097BC1F-331F-4D57-993D-EFBB792275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96067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CC61962-73A1-4768-8408-43E07ED2C1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6067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8013A142-804D-471C-B2DD-DEC1B8C5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095" y="6296388"/>
            <a:ext cx="5816600" cy="365760"/>
          </a:xfrm>
        </p:spPr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A231814F-4139-4547-9058-18BF9C9E88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2532" y="2884815"/>
            <a:ext cx="2279650" cy="25527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A6CD17BC-BF82-4EF5-8F4B-8D615A2FD2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82535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CA5F4D35-7EF1-463D-8005-F3950B65412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2535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6CDB3226-AAE1-4106-A166-12BCFA73DA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9001" y="2884815"/>
            <a:ext cx="2279650" cy="25527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C3CD8083-90C5-4685-A286-1A99E5DC31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69002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5FB222BC-D05B-4E76-A0DC-25657322AF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69002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6FBB75-8D79-4225-A448-37C04F053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192658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C41CC5-2A7C-4774-98CE-C7212DFDC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079124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861725-0EF3-4133-B06C-063F42B11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965590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7FDBCC4A-1C49-4C93-AD45-AD78087E23D6}"/>
              </a:ext>
            </a:extLst>
          </p:cNvPr>
          <p:cNvSpPr txBox="1">
            <a:spLocks/>
          </p:cNvSpPr>
          <p:nvPr userDrawn="1"/>
        </p:nvSpPr>
        <p:spPr>
          <a:xfrm>
            <a:off x="7684497" y="6296388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5EB09A52-50AB-4593-BCB7-23D4AEC8850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0537721" y="6286556"/>
            <a:ext cx="838200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3755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4A46BB-9B50-4F09-9059-DA78048129D4}"/>
              </a:ext>
            </a:extLst>
          </p:cNvPr>
          <p:cNvSpPr/>
          <p:nvPr userDrawn="1"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6F410-6A1D-427A-8C06-A0023004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793" y="2735221"/>
            <a:ext cx="4775075" cy="851219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DF1FF2-5B9A-4BE9-AD3C-F215F0D25F7A}"/>
              </a:ext>
            </a:extLst>
          </p:cNvPr>
          <p:cNvSpPr/>
          <p:nvPr userDrawn="1"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4FC6A22-F9EC-4E20-B9CC-F012FA8E4C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33793" y="3995988"/>
            <a:ext cx="4775075" cy="55965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solidFill>
                  <a:schemeClr val="tx1"/>
                </a:solidFill>
              </a:rPr>
              <a:t>Subtitle</a:t>
            </a:r>
          </a:p>
        </p:txBody>
      </p:sp>
      <p:sp>
        <p:nvSpPr>
          <p:cNvPr id="10" name="Date Placeholder 17">
            <a:extLst>
              <a:ext uri="{FF2B5EF4-FFF2-40B4-BE49-F238E27FC236}">
                <a16:creationId xmlns:a16="http://schemas.microsoft.com/office/drawing/2014/main" id="{ABF19E1F-D7E9-4D44-9873-8D8DDC338F7E}"/>
              </a:ext>
            </a:extLst>
          </p:cNvPr>
          <p:cNvSpPr txBox="1">
            <a:spLocks/>
          </p:cNvSpPr>
          <p:nvPr userDrawn="1"/>
        </p:nvSpPr>
        <p:spPr>
          <a:xfrm>
            <a:off x="7369770" y="2040249"/>
            <a:ext cx="2103120" cy="3152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rtl="0">
              <a:defRPr/>
            </a:pPr>
            <a:r>
              <a:rPr lang="en-GB" sz="1300" noProof="0">
                <a:solidFill>
                  <a:schemeClr val="bg1"/>
                </a:solidFill>
              </a:rPr>
              <a:t>20XX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3C72E99-B7BE-4F82-AD93-38765570DB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695067 w 12192000"/>
              <a:gd name="connsiteY0" fmla="*/ 1808532 h 6858000"/>
              <a:gd name="connsiteX1" fmla="*/ 5695067 w 12192000"/>
              <a:gd name="connsiteY1" fmla="*/ 5049468 h 6858000"/>
              <a:gd name="connsiteX2" fmla="*/ 11147594 w 12192000"/>
              <a:gd name="connsiteY2" fmla="*/ 5049468 h 6858000"/>
              <a:gd name="connsiteX3" fmla="*/ 11147594 w 12192000"/>
              <a:gd name="connsiteY3" fmla="*/ 180853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695067" y="1808532"/>
                </a:moveTo>
                <a:lnTo>
                  <a:pt x="5695067" y="5049468"/>
                </a:lnTo>
                <a:lnTo>
                  <a:pt x="11147594" y="5049468"/>
                </a:lnTo>
                <a:lnTo>
                  <a:pt x="11147594" y="18085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65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9982C2-1320-41E5-A31C-D8DA5C8A4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563FB1-76A9-4E53-9493-2B8680D68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8" y="0"/>
            <a:ext cx="46511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3175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8F116A-4F5C-40E2-836F-919B8B939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2" y="4123592"/>
            <a:ext cx="4654296" cy="914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27D978-81FB-4612-81AA-B7123E0D5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84289" y="0"/>
            <a:ext cx="91440" cy="42062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0DC717-7560-4850-A68A-A881C97F3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84289" y="2057400"/>
            <a:ext cx="2377440" cy="914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F22527-F181-4C80-9977-C9894355C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14028" y="971453"/>
            <a:ext cx="5623560" cy="4910328"/>
          </a:xfrm>
          <a:prstGeom prst="rect">
            <a:avLst/>
          </a:prstGeom>
          <a:noFill/>
          <a:ln w="6350" cap="sq" cmpd="sng" algn="ctr">
            <a:solidFill>
              <a:schemeClr val="bg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ABAC30-6A2F-4907-8502-17DF9AEEE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48300" y="806861"/>
            <a:ext cx="5955017" cy="5239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C9F96-79A7-44FA-A7FE-C0675B996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1" y="1290294"/>
            <a:ext cx="5116286" cy="13716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72D6334-ED49-4D79-AAC2-10DCFF6D6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7401" y="2980736"/>
            <a:ext cx="5116286" cy="2712494"/>
          </a:xfrm>
        </p:spPr>
        <p:txBody>
          <a:bodyPr rtlCol="0">
            <a:normAutofit/>
          </a:bodyPr>
          <a:lstStyle>
            <a:lvl1pPr marL="0" indent="0" algn="ctr">
              <a:buNone/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US" sz="1800" noProof="0">
                <a:solidFill>
                  <a:schemeClr val="bg1">
                    <a:lumMod val="85000"/>
                    <a:lumOff val="15000"/>
                  </a:schemeClr>
                </a:solidFill>
              </a:rPr>
              <a:t>Click to edit Master subtitle style</a:t>
            </a:r>
            <a:endParaRPr lang="en-GB" sz="1800" noProof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FE3A1CC-4DE8-4FC6-839D-CD3607B8D426}"/>
              </a:ext>
            </a:extLst>
          </p:cNvPr>
          <p:cNvSpPr txBox="1">
            <a:spLocks/>
          </p:cNvSpPr>
          <p:nvPr userDrawn="1"/>
        </p:nvSpPr>
        <p:spPr>
          <a:xfrm>
            <a:off x="7048099" y="302355"/>
            <a:ext cx="2743200" cy="3507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GB" noProof="0"/>
              <a:t>20XX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9E9A7CA-EE9C-4648-8016-1852440461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438" y="326697"/>
            <a:ext cx="1636712" cy="347516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4561B6B-E204-4CF0-AD12-ED21B3940F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09863" y="329773"/>
            <a:ext cx="1614487" cy="1394251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3BE441E-0CE9-4C44-8783-3A04F5929F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7163" y="2384425"/>
            <a:ext cx="1628775" cy="1423988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FBAA901D-39FD-416F-B2B4-F2651AB791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5438" y="4527550"/>
            <a:ext cx="3998912" cy="20002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C182815-90D1-446C-BC70-6AB00BED68ED}"/>
              </a:ext>
            </a:extLst>
          </p:cNvPr>
          <p:cNvSpPr txBox="1">
            <a:spLocks/>
          </p:cNvSpPr>
          <p:nvPr userDrawn="1"/>
        </p:nvSpPr>
        <p:spPr>
          <a:xfrm>
            <a:off x="5077003" y="6367925"/>
            <a:ext cx="44805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rtl="0">
              <a:defRPr/>
            </a:pPr>
            <a:r>
              <a:rPr lang="en-GB" noProof="0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9BDEE55-B4D3-4542-BF01-F05A2C1FB7D6}"/>
              </a:ext>
            </a:extLst>
          </p:cNvPr>
          <p:cNvSpPr txBox="1">
            <a:spLocks/>
          </p:cNvSpPr>
          <p:nvPr userDrawn="1"/>
        </p:nvSpPr>
        <p:spPr>
          <a:xfrm>
            <a:off x="9793460" y="6367925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02201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973E97-A796-4836-82F6-8A280A57BA6B}"/>
              </a:ext>
            </a:extLst>
          </p:cNvPr>
          <p:cNvSpPr/>
          <p:nvPr userDrawn="1"/>
        </p:nvSpPr>
        <p:spPr>
          <a:xfrm>
            <a:off x="5660112" y="0"/>
            <a:ext cx="652883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0DAEE-CCDB-4627-925B-879F83B1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166" y="610485"/>
            <a:ext cx="5103661" cy="1371600"/>
          </a:xfrm>
        </p:spPr>
        <p:txBody>
          <a:bodyPr rtlCol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9F23A9-0519-4A39-A9F9-F965C17D58A0}"/>
              </a:ext>
            </a:extLst>
          </p:cNvPr>
          <p:cNvSpPr/>
          <p:nvPr userDrawn="1"/>
        </p:nvSpPr>
        <p:spPr>
          <a:xfrm>
            <a:off x="5981848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F3EB17D9-2389-4D1F-AC98-7CC3F79840B2}"/>
              </a:ext>
            </a:extLst>
          </p:cNvPr>
          <p:cNvSpPr txBox="1">
            <a:spLocks/>
          </p:cNvSpPr>
          <p:nvPr userDrawn="1"/>
        </p:nvSpPr>
        <p:spPr>
          <a:xfrm>
            <a:off x="7554616" y="383781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GB" noProof="0">
                <a:solidFill>
                  <a:schemeClr val="bg1"/>
                </a:solidFill>
              </a:rPr>
              <a:t>20XX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40E55EFF-7AC0-4ACD-B826-CA1E384CCF4C}"/>
              </a:ext>
            </a:extLst>
          </p:cNvPr>
          <p:cNvSpPr txBox="1">
            <a:spLocks/>
          </p:cNvSpPr>
          <p:nvPr userDrawn="1"/>
        </p:nvSpPr>
        <p:spPr>
          <a:xfrm>
            <a:off x="6303580" y="6214535"/>
            <a:ext cx="4696948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C6C2D606-DD47-4DA7-AF9B-9A8E401BCAFF}"/>
              </a:ext>
            </a:extLst>
          </p:cNvPr>
          <p:cNvSpPr txBox="1">
            <a:spLocks/>
          </p:cNvSpPr>
          <p:nvPr userDrawn="1"/>
        </p:nvSpPr>
        <p:spPr>
          <a:xfrm>
            <a:off x="11104451" y="6214535"/>
            <a:ext cx="605266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34B7E4EF-A1BD-40F4-AB7B-04F084DD991D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623DC60-EE1A-4367-A357-5F11D94225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59438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E6F1-8633-46DB-A612-89A5079F7E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72625" y="2108844"/>
            <a:ext cx="5103812" cy="379095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121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4342A2-B2E9-4AE9-9AFD-C5F77777E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86CEFC-AE66-4E11-8B5A-880177E12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737" y="621793"/>
            <a:ext cx="6651809" cy="56144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ABDA3-AA10-4304-B3C8-D5B655DE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58" y="2100942"/>
            <a:ext cx="5716339" cy="2290607"/>
          </a:xfrm>
        </p:spPr>
        <p:txBody>
          <a:bodyPr rtlCol="0"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B1E9D9-0DDD-4554-A021-4FE50439A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23061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Date Placeholder 17">
            <a:extLst>
              <a:ext uri="{FF2B5EF4-FFF2-40B4-BE49-F238E27FC236}">
                <a16:creationId xmlns:a16="http://schemas.microsoft.com/office/drawing/2014/main" id="{3B5075EC-8E09-4BB4-8C8F-6177ECD95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5941" y="493108"/>
            <a:ext cx="1554480" cy="527213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algn="ctr" defTabSz="914400" rtl="0">
              <a:defRPr/>
            </a:pPr>
            <a:r>
              <a:rPr lang="en-GB" sz="1300" noProof="0" dirty="0"/>
              <a:t>20XX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A8819A-9552-4858-92F8-FB441C3A45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8157" y="4698173"/>
            <a:ext cx="5716339" cy="658674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7432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Footer Placeholder 18">
            <a:extLst>
              <a:ext uri="{FF2B5EF4-FFF2-40B4-BE49-F238E27FC236}">
                <a16:creationId xmlns:a16="http://schemas.microsoft.com/office/drawing/2014/main" id="{D2BAF328-75D1-490D-BF37-96EE6C0843E2}"/>
              </a:ext>
            </a:extLst>
          </p:cNvPr>
          <p:cNvSpPr txBox="1">
            <a:spLocks/>
          </p:cNvSpPr>
          <p:nvPr userDrawn="1"/>
        </p:nvSpPr>
        <p:spPr>
          <a:xfrm>
            <a:off x="1243632" y="5641118"/>
            <a:ext cx="5068569" cy="3108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rtl="0">
              <a:defRPr/>
            </a:pPr>
            <a:r>
              <a:rPr lang="en-GB" noProof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7D11998-188A-4F5B-9931-8BA54D280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19974" y="621784"/>
            <a:ext cx="1989495" cy="2843222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7" name="Picture Placeholder 21">
            <a:extLst>
              <a:ext uri="{FF2B5EF4-FFF2-40B4-BE49-F238E27FC236}">
                <a16:creationId xmlns:a16="http://schemas.microsoft.com/office/drawing/2014/main" id="{F268C43A-0DA4-4ECC-A368-08AB69EDAE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70334" y="627380"/>
            <a:ext cx="1980056" cy="2837626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0F109E5-BC65-4431-A2E5-4A145EC7B3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32093" y="3636193"/>
            <a:ext cx="4123320" cy="2594427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F02ED2-9B1A-40C8-A5F7-4473CAA3C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137361" y="446823"/>
            <a:ext cx="1691640" cy="645295"/>
            <a:chOff x="3137361" y="446823"/>
            <a:chExt cx="1691640" cy="64529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8AC6A1-19DE-4EAE-91E5-A9E82CEA3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3137361" y="446823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AC828E-AA99-4E2C-A30C-D8B9DFF1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4829001" y="446823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62D63C1-826F-42FC-9EC1-0320620BB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3137361" y="1092118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21">
            <a:extLst>
              <a:ext uri="{FF2B5EF4-FFF2-40B4-BE49-F238E27FC236}">
                <a16:creationId xmlns:a16="http://schemas.microsoft.com/office/drawing/2014/main" id="{5A2A2B37-48E8-4C00-91B4-63F0C7AAE23F}"/>
              </a:ext>
            </a:extLst>
          </p:cNvPr>
          <p:cNvSpPr txBox="1">
            <a:spLocks/>
          </p:cNvSpPr>
          <p:nvPr userDrawn="1"/>
        </p:nvSpPr>
        <p:spPr>
          <a:xfrm>
            <a:off x="9443794" y="6392314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rtl="0">
              <a:defRPr/>
            </a:pPr>
            <a:fld id="{70B1FE82-5036-4003-B709-0840DA750BBE}" type="slidenum">
              <a:rPr lang="en-GB" noProof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 defTabSz="914400">
                <a:defRPr/>
              </a:pPr>
              <a:t>‹#›</a:t>
            </a:fld>
            <a:endParaRPr lang="en-GB" noProof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261181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543DF-8CFA-4CBD-AF23-D059985D34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37329 w 12192000"/>
              <a:gd name="connsiteY0" fmla="*/ 941695 h 6858000"/>
              <a:gd name="connsiteX1" fmla="*/ 937329 w 12192000"/>
              <a:gd name="connsiteY1" fmla="*/ 5916305 h 6858000"/>
              <a:gd name="connsiteX2" fmla="*/ 6389856 w 12192000"/>
              <a:gd name="connsiteY2" fmla="*/ 5916305 h 6858000"/>
              <a:gd name="connsiteX3" fmla="*/ 6389856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37329" y="941695"/>
                </a:moveTo>
                <a:lnTo>
                  <a:pt x="937329" y="5916305"/>
                </a:lnTo>
                <a:lnTo>
                  <a:pt x="6389856" y="5916305"/>
                </a:lnTo>
                <a:lnTo>
                  <a:pt x="6389856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1A2AD8-D5EA-48FD-B19E-788E4D978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7329" y="941695"/>
            <a:ext cx="5452527" cy="4974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82D9D6-0C91-4BAA-B631-B4A597F6D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3272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6F410-6A1D-427A-8C06-A0023004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950" y="2197853"/>
            <a:ext cx="4633415" cy="851219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Date Placeholder 7">
            <a:extLst>
              <a:ext uri="{FF2B5EF4-FFF2-40B4-BE49-F238E27FC236}">
                <a16:creationId xmlns:a16="http://schemas.microsoft.com/office/drawing/2014/main" id="{53A572F0-78E4-4979-BD85-E9F315B0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1992" y="1162386"/>
            <a:ext cx="2743200" cy="2560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 rtl="0"/>
            <a:r>
              <a:rPr lang="en-GB" noProof="0"/>
              <a:t>20XX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6F1164-CE64-4728-83B0-E5316C16DF2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57313" y="3308350"/>
            <a:ext cx="4633912" cy="2141632"/>
          </a:xfrm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274320" indent="0" algn="ctr">
              <a:buNone/>
              <a:defRPr baseline="0">
                <a:solidFill>
                  <a:schemeClr val="bg1"/>
                </a:solidFill>
              </a:defRPr>
            </a:lvl2pPr>
            <a:lvl3pPr marL="548640" indent="0">
              <a:buNone/>
              <a:defRPr>
                <a:solidFill>
                  <a:schemeClr val="bg1"/>
                </a:solidFill>
              </a:defRPr>
            </a:lvl3pPr>
            <a:lvl4pPr marL="822960" indent="0">
              <a:buNone/>
              <a:defRPr>
                <a:solidFill>
                  <a:schemeClr val="bg1"/>
                </a:solidFill>
              </a:defRPr>
            </a:lvl4pPr>
            <a:lvl5pPr marL="109728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</p:txBody>
      </p:sp>
      <p:sp>
        <p:nvSpPr>
          <p:cNvPr id="27" name="Footer Placeholder 8">
            <a:extLst>
              <a:ext uri="{FF2B5EF4-FFF2-40B4-BE49-F238E27FC236}">
                <a16:creationId xmlns:a16="http://schemas.microsoft.com/office/drawing/2014/main" id="{DEA4EBDD-4088-4396-BD3F-3AB4BEFB2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7950" y="5472763"/>
            <a:ext cx="4636008" cy="256032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848941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C384CA3-A326-49B3-8217-39A464F98722}" type="datetime1">
              <a:rPr lang="en-GB" smtClean="0"/>
              <a:pPr/>
              <a:t>18/09/2024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109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1" r:id="rId2"/>
    <p:sldLayoutId id="2147483660" r:id="rId3"/>
    <p:sldLayoutId id="2147483676" r:id="rId4"/>
    <p:sldLayoutId id="2147483673" r:id="rId5"/>
    <p:sldLayoutId id="2147483677" r:id="rId6"/>
    <p:sldLayoutId id="2147483672" r:id="rId7"/>
    <p:sldLayoutId id="2147483675" r:id="rId8"/>
    <p:sldLayoutId id="2147483678" r:id="rId9"/>
    <p:sldLayoutId id="2147483662" r:id="rId10"/>
    <p:sldLayoutId id="2147483663" r:id="rId11"/>
    <p:sldLayoutId id="2147483670" r:id="rId12"/>
    <p:sldLayoutId id="2147483664" r:id="rId13"/>
    <p:sldLayoutId id="2147483665" r:id="rId14"/>
    <p:sldLayoutId id="2147483666" r:id="rId15"/>
    <p:sldLayoutId id="2147483667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2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jpe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HIT140 Group Assignment 2</a:t>
            </a:r>
            <a:br>
              <a:rPr lang="en-GB" dirty="0"/>
            </a:br>
            <a:r>
              <a:rPr lang="en-GB" dirty="0"/>
              <a:t>Group 68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/>
          <a:lstStyle/>
          <a:p>
            <a:pPr rtl="0"/>
            <a:r>
              <a:rPr lang="en-GB" dirty="0"/>
              <a:t>Adrian Voljak, Md </a:t>
            </a:r>
            <a:r>
              <a:rPr lang="en-GB" dirty="0" err="1"/>
              <a:t>Shibbir</a:t>
            </a:r>
            <a:r>
              <a:rPr lang="en-GB" dirty="0"/>
              <a:t> </a:t>
            </a:r>
            <a:r>
              <a:rPr lang="en-GB" dirty="0" err="1"/>
              <a:t>Talukder</a:t>
            </a:r>
            <a:r>
              <a:rPr lang="en-GB" dirty="0"/>
              <a:t> Turag, Manoj Thapa, </a:t>
            </a:r>
            <a:r>
              <a:rPr lang="en-GB" dirty="0" err="1"/>
              <a:t>Sasmit</a:t>
            </a:r>
            <a:r>
              <a:rPr lang="en-GB" dirty="0"/>
              <a:t> </a:t>
            </a:r>
            <a:r>
              <a:rPr lang="en-GB" dirty="0" err="1"/>
              <a:t>Tmalsina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608" y="2018493"/>
            <a:ext cx="9252642" cy="652279"/>
          </a:xfrm>
        </p:spPr>
        <p:txBody>
          <a:bodyPr rtlCol="0">
            <a:normAutofit/>
          </a:bodyPr>
          <a:lstStyle/>
          <a:p>
            <a:pPr rtl="0"/>
            <a:r>
              <a:rPr lang="en-GB" sz="3000" dirty="0"/>
              <a:t>Analysing Outliers in Screen Time and The Psychological Impact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4877C50-73C5-F47B-D02A-B14D06BC9C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1237" y="1575725"/>
            <a:ext cx="347663" cy="347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92C3B-04D7-5324-8A5A-BB1B87EB50A4}"/>
              </a:ext>
            </a:extLst>
          </p:cNvPr>
          <p:cNvSpPr txBox="1"/>
          <p:nvPr/>
        </p:nvSpPr>
        <p:spPr>
          <a:xfrm>
            <a:off x="1683944" y="2673933"/>
            <a:ext cx="26375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Introduction:</a:t>
            </a:r>
          </a:p>
          <a:p>
            <a:r>
              <a:rPr lang="en-GB" dirty="0"/>
              <a:t>In this investigation, we explored how media consumption correlates with psychological and behavioural attributes using two datasets: screen time data (Dataset 2) and well-being scores (Dataset 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0A4EDC-E0D7-CD0F-BDBB-3A30CA2F4157}"/>
              </a:ext>
            </a:extLst>
          </p:cNvPr>
          <p:cNvSpPr txBox="1"/>
          <p:nvPr/>
        </p:nvSpPr>
        <p:spPr>
          <a:xfrm>
            <a:off x="7846337" y="2744917"/>
            <a:ext cx="2863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Objective:</a:t>
            </a:r>
          </a:p>
          <a:p>
            <a:r>
              <a:rPr lang="en-GB" dirty="0"/>
              <a:t>To identify outliers in media consumption and determine their psychological/behavioural attributes, specifically focusing on respondents with negative feelings.</a:t>
            </a:r>
          </a:p>
        </p:txBody>
      </p:sp>
      <p:pic>
        <p:nvPicPr>
          <p:cNvPr id="3" name="Content Placeholder 4" descr="A group of girls using devices&#10;&#10;Description automatically generated">
            <a:extLst>
              <a:ext uri="{FF2B5EF4-FFF2-40B4-BE49-F238E27FC236}">
                <a16:creationId xmlns:a16="http://schemas.microsoft.com/office/drawing/2014/main" id="{06D8860E-5BB5-DC6B-3091-55371C4D1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12" y="2755671"/>
            <a:ext cx="3223033" cy="250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9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099" y="2045654"/>
            <a:ext cx="9279802" cy="457201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3000" dirty="0"/>
              <a:t>Data Overview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5AE21C2-E709-692B-5F43-DD516C96BC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7451" y="1498041"/>
            <a:ext cx="347663" cy="347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53E0E2-7E21-8EA5-0E9C-5D89EA19B055}"/>
              </a:ext>
            </a:extLst>
          </p:cNvPr>
          <p:cNvSpPr txBox="1"/>
          <p:nvPr/>
        </p:nvSpPr>
        <p:spPr>
          <a:xfrm>
            <a:off x="1715324" y="2850985"/>
            <a:ext cx="43806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Dataset 2:</a:t>
            </a:r>
            <a:br>
              <a:rPr lang="en-GB" dirty="0"/>
            </a:br>
            <a:r>
              <a:rPr lang="en-GB" dirty="0"/>
              <a:t>Contains screen time data across various electronic devices for approximately 113,000 respondents.</a:t>
            </a:r>
          </a:p>
          <a:p>
            <a:r>
              <a:rPr lang="en-GB" dirty="0"/>
              <a:t>- Key variables track hours spent on electronic devices.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49F488-A5A3-163D-0DF9-B56384D1E581}"/>
              </a:ext>
            </a:extLst>
          </p:cNvPr>
          <p:cNvSpPr txBox="1"/>
          <p:nvPr/>
        </p:nvSpPr>
        <p:spPr>
          <a:xfrm>
            <a:off x="5948127" y="2855940"/>
            <a:ext cx="44742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Dataset 3:</a:t>
            </a:r>
            <a:br>
              <a:rPr lang="en-GB" dirty="0"/>
            </a:br>
            <a:r>
              <a:rPr lang="en-GB" dirty="0"/>
              <a:t>Contains self-reported well-being indicators for 102,580 respondents.</a:t>
            </a:r>
          </a:p>
          <a:p>
            <a:pPr marL="285750" indent="-285750">
              <a:buFontTx/>
              <a:buChar char="-"/>
            </a:pPr>
            <a:r>
              <a:rPr lang="en-GB" dirty="0"/>
              <a:t>Key variables track their score on a scale of 1-5, where 1 is the lowest, and 5 is the highest.</a:t>
            </a:r>
          </a:p>
        </p:txBody>
      </p:sp>
    </p:spTree>
    <p:extLst>
      <p:ext uri="{BB962C8B-B14F-4D97-AF65-F5344CB8AC3E}">
        <p14:creationId xmlns:p14="http://schemas.microsoft.com/office/powerpoint/2010/main" val="2905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099" y="2045654"/>
            <a:ext cx="9279802" cy="457201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3000" dirty="0"/>
              <a:t>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3E0E2-7E21-8EA5-0E9C-5D89EA19B055}"/>
              </a:ext>
            </a:extLst>
          </p:cNvPr>
          <p:cNvSpPr txBox="1"/>
          <p:nvPr/>
        </p:nvSpPr>
        <p:spPr>
          <a:xfrm>
            <a:off x="2039433" y="2769505"/>
            <a:ext cx="34469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Outlier Detection:</a:t>
            </a:r>
          </a:p>
          <a:p>
            <a:r>
              <a:rPr lang="en-GB" dirty="0"/>
              <a:t>We calculated the IQR using python to detect outliers in media consumption from Dataset 2.</a:t>
            </a:r>
          </a:p>
          <a:p>
            <a:r>
              <a:rPr lang="en-GB" dirty="0"/>
              <a:t>Outliers were identified and recoded based on the variables named “</a:t>
            </a:r>
            <a:r>
              <a:rPr lang="en-GB" dirty="0" err="1"/>
              <a:t>meeting_ids</a:t>
            </a:r>
            <a:r>
              <a:rPr lang="en-GB" dirty="0"/>
              <a:t>”. 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442FD81-B364-390F-77B6-4B6E941E83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1492" y="1588537"/>
            <a:ext cx="347663" cy="347663"/>
          </a:xfrm>
          <a:prstGeom prst="rect">
            <a:avLst/>
          </a:prstGeom>
        </p:spPr>
      </p:pic>
      <p:pic>
        <p:nvPicPr>
          <p:cNvPr id="4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920C63F-6AF4-1EE5-553D-61745C35C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12309"/>
            <a:ext cx="4207254" cy="248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099" y="2008201"/>
            <a:ext cx="9279802" cy="457201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3000" dirty="0"/>
              <a:t>Methodology - Continued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3E0E2-7E21-8EA5-0E9C-5D89EA19B055}"/>
              </a:ext>
            </a:extLst>
          </p:cNvPr>
          <p:cNvSpPr txBox="1"/>
          <p:nvPr/>
        </p:nvSpPr>
        <p:spPr>
          <a:xfrm>
            <a:off x="1456099" y="2353045"/>
            <a:ext cx="34961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Using the IDs of media consumption outliers, we filtered Dataset 3 to identify respondents who reported feeling negative scores.</a:t>
            </a:r>
          </a:p>
          <a:p>
            <a:pPr marL="285750" indent="-285750">
              <a:buFontTx/>
              <a:buChar char="-"/>
            </a:pPr>
            <a:r>
              <a:rPr lang="en-GB" dirty="0"/>
              <a:t>Analysis: We analysed the frequency and median well-being scores of these outliers, focusing on how media consumption might impact psychological well-being.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165F384-267A-4F12-F266-D5CAFC0D89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1770" y="1605172"/>
            <a:ext cx="347663" cy="347663"/>
          </a:xfrm>
          <a:prstGeom prst="rect">
            <a:avLst/>
          </a:prstGeom>
        </p:spPr>
      </p:pic>
      <p:pic>
        <p:nvPicPr>
          <p:cNvPr id="6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BF64F1A-D869-812F-0B13-FA75C9D0E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884" y="2409224"/>
            <a:ext cx="5652379" cy="302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8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099" y="2045654"/>
            <a:ext cx="9279802" cy="457201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3000" dirty="0"/>
              <a:t>Data Visualisation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24F0EA1-93AB-A0C7-6E3C-433A3E9A91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4384" y="1579484"/>
            <a:ext cx="347663" cy="347663"/>
          </a:xfrm>
          <a:prstGeom prst="rect">
            <a:avLst/>
          </a:prstGeom>
        </p:spPr>
      </p:pic>
      <p:pic>
        <p:nvPicPr>
          <p:cNvPr id="4" name="Content Placeholder 7" descr="A group of graphs with numbers&#10;&#10;Description automatically generated with medium confidence">
            <a:extLst>
              <a:ext uri="{FF2B5EF4-FFF2-40B4-BE49-F238E27FC236}">
                <a16:creationId xmlns:a16="http://schemas.microsoft.com/office/drawing/2014/main" id="{9F2C232E-4C86-D60B-0A74-35AE180C2B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85" y="2502855"/>
            <a:ext cx="9231516" cy="29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0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099" y="2045654"/>
            <a:ext cx="9279802" cy="457201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3000" dirty="0"/>
              <a:t>Findings and 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0127C9-3B26-6B0C-FE83-184693D0BC4F}"/>
              </a:ext>
            </a:extLst>
          </p:cNvPr>
          <p:cNvSpPr txBox="1"/>
          <p:nvPr/>
        </p:nvSpPr>
        <p:spPr>
          <a:xfrm>
            <a:off x="1555687" y="2274254"/>
            <a:ext cx="90806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Findings:</a:t>
            </a:r>
          </a:p>
          <a:p>
            <a:pPr marL="285750" indent="-285750">
              <a:buFontTx/>
              <a:buChar char="-"/>
            </a:pPr>
            <a:r>
              <a:rPr lang="en-GB" dirty="0"/>
              <a:t>The analysis suggested that extreme media consumption is associated with more negative feelings.</a:t>
            </a:r>
          </a:p>
          <a:p>
            <a:pPr marL="285750" indent="-285750">
              <a:buFontTx/>
              <a:buChar char="-"/>
            </a:pPr>
            <a:r>
              <a:rPr lang="en-GB" dirty="0"/>
              <a:t>Respondents with high screen time often reported lower median well-being scores compared to those with average or lower media consumption.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97C5C-6A60-E02D-BEC9-6230EC2F6AC1}"/>
              </a:ext>
            </a:extLst>
          </p:cNvPr>
          <p:cNvSpPr txBox="1"/>
          <p:nvPr/>
        </p:nvSpPr>
        <p:spPr>
          <a:xfrm>
            <a:off x="1555687" y="3980182"/>
            <a:ext cx="9080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Conclusion:</a:t>
            </a:r>
          </a:p>
          <a:p>
            <a:r>
              <a:rPr lang="en-GB" dirty="0"/>
              <a:t>-    The investigation offers valuable insights into the potential psychological impact of media consumption, suggesting a correlation between excessive screen time and diminished well-being.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DAA85FB-2A27-E3B6-5591-8EFFB0C0C3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4919" y="1583691"/>
            <a:ext cx="347663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5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099" y="2045654"/>
            <a:ext cx="9279802" cy="457201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3000" dirty="0"/>
              <a:t>Inferential Statistics Investigation 1 – Presented by </a:t>
            </a:r>
            <a:r>
              <a:rPr lang="en-GB" sz="3000" dirty="0" err="1"/>
              <a:t>Sasmit</a:t>
            </a:r>
            <a:endParaRPr lang="en-GB" sz="3000" dirty="0"/>
          </a:p>
        </p:txBody>
      </p:sp>
      <p:pic>
        <p:nvPicPr>
          <p:cNvPr id="3" name="Audio 15">
            <a:hlinkClick r:id="" action="ppaction://media"/>
            <a:extLst>
              <a:ext uri="{FF2B5EF4-FFF2-40B4-BE49-F238E27FC236}">
                <a16:creationId xmlns:a16="http://schemas.microsoft.com/office/drawing/2014/main" id="{17E01A62-449B-5E7B-126C-742B2B0563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866055" y="789100"/>
            <a:ext cx="2057400" cy="2057400"/>
          </a:xfrm>
          <a:prstGeom prst="ellipse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6E6FB19-3343-ED35-426D-BF56690CE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479" y="2846500"/>
            <a:ext cx="2483642" cy="187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8CCB73-F1DA-CB15-6C3D-F859365B3B95}"/>
              </a:ext>
            </a:extLst>
          </p:cNvPr>
          <p:cNvSpPr txBox="1"/>
          <p:nvPr/>
        </p:nvSpPr>
        <p:spPr>
          <a:xfrm>
            <a:off x="2000815" y="2846500"/>
            <a:ext cx="36757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Focus on examining the relationship between the number of hours spent watching TV and the self-reported feeling of usefulness.</a:t>
            </a:r>
          </a:p>
          <a:p>
            <a:r>
              <a:rPr lang="en-GB" dirty="0"/>
              <a:t>To find more information between this relationship we conducted a correlation test.</a:t>
            </a:r>
          </a:p>
        </p:txBody>
      </p:sp>
    </p:spTree>
    <p:extLst>
      <p:ext uri="{BB962C8B-B14F-4D97-AF65-F5344CB8AC3E}">
        <p14:creationId xmlns:p14="http://schemas.microsoft.com/office/powerpoint/2010/main" val="140069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099" y="2045654"/>
            <a:ext cx="9279802" cy="457201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3000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8CCB73-F1DA-CB15-6C3D-F859365B3B95}"/>
              </a:ext>
            </a:extLst>
          </p:cNvPr>
          <p:cNvSpPr txBox="1"/>
          <p:nvPr/>
        </p:nvSpPr>
        <p:spPr>
          <a:xfrm>
            <a:off x="1677908" y="2826064"/>
            <a:ext cx="883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	The investigation focuses on the relationship between TV watching hours and the self-reported feeling of usefulness.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86291-F3B6-C467-69EF-9F2EAAA58053}"/>
              </a:ext>
            </a:extLst>
          </p:cNvPr>
          <p:cNvSpPr txBox="1"/>
          <p:nvPr/>
        </p:nvSpPr>
        <p:spPr>
          <a:xfrm>
            <a:off x="1677908" y="3795604"/>
            <a:ext cx="883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	Two datasets are used: Dataset 2 (tracks overall screen time) and Dataset 3 (well-being scores) with a specific focus on the ‘</a:t>
            </a:r>
            <a:r>
              <a:rPr lang="en-GB" dirty="0" err="1"/>
              <a:t>Usef</a:t>
            </a:r>
            <a:r>
              <a:rPr lang="en-GB" dirty="0"/>
              <a:t>’ column.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FC28ADE-5570-0ED6-E8A8-58D8F096E8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237246" y="1174982"/>
            <a:ext cx="1741344" cy="174134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739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099" y="2045654"/>
            <a:ext cx="9279802" cy="457201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3000" dirty="0"/>
              <a:t>Data 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8CCB73-F1DA-CB15-6C3D-F859365B3B95}"/>
              </a:ext>
            </a:extLst>
          </p:cNvPr>
          <p:cNvSpPr txBox="1"/>
          <p:nvPr/>
        </p:nvSpPr>
        <p:spPr>
          <a:xfrm>
            <a:off x="1677908" y="2826064"/>
            <a:ext cx="883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	The investigation focuses on the relationship between TV watching hours and the self-reported feeling of usefulness.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86291-F3B6-C467-69EF-9F2EAAA58053}"/>
              </a:ext>
            </a:extLst>
          </p:cNvPr>
          <p:cNvSpPr txBox="1"/>
          <p:nvPr/>
        </p:nvSpPr>
        <p:spPr>
          <a:xfrm>
            <a:off x="1677908" y="3795604"/>
            <a:ext cx="883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	Two datasets are used: Dataset 2 (tracks overall screen time) and Dataset 3 (well-being scores) with a specific focus on the ‘</a:t>
            </a:r>
            <a:r>
              <a:rPr lang="en-GB" dirty="0" err="1"/>
              <a:t>Usef</a:t>
            </a:r>
            <a:r>
              <a:rPr lang="en-GB" dirty="0"/>
              <a:t>’ column.</a:t>
            </a:r>
          </a:p>
        </p:txBody>
      </p:sp>
      <p:pic>
        <p:nvPicPr>
          <p:cNvPr id="3" name="Audio 5">
            <a:hlinkClick r:id="" action="ppaction://media"/>
            <a:extLst>
              <a:ext uri="{FF2B5EF4-FFF2-40B4-BE49-F238E27FC236}">
                <a16:creationId xmlns:a16="http://schemas.microsoft.com/office/drawing/2014/main" id="{6FBB4658-BA7A-E302-08C8-9812C47807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899689" y="861211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995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099" y="2045654"/>
            <a:ext cx="9279802" cy="457201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3000" dirty="0"/>
              <a:t>Correlation Analysis</a:t>
            </a:r>
          </a:p>
        </p:txBody>
      </p:sp>
      <p:pic>
        <p:nvPicPr>
          <p:cNvPr id="5" name="Audio 9">
            <a:hlinkClick r:id="" action="ppaction://media"/>
            <a:extLst>
              <a:ext uri="{FF2B5EF4-FFF2-40B4-BE49-F238E27FC236}">
                <a16:creationId xmlns:a16="http://schemas.microsoft.com/office/drawing/2014/main" id="{74F234A6-DA29-C721-E4D5-A74657BB97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802680" y="798153"/>
            <a:ext cx="2057400" cy="2057400"/>
          </a:xfrm>
          <a:prstGeom prst="ellipse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59833DE-960A-8A15-3E70-16B4B7BE1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946" y="2663115"/>
            <a:ext cx="9138107" cy="217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81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528" y="1909077"/>
            <a:ext cx="9210943" cy="688493"/>
          </a:xfrm>
        </p:spPr>
        <p:txBody>
          <a:bodyPr rtlCol="0">
            <a:normAutofit/>
          </a:bodyPr>
          <a:lstStyle/>
          <a:p>
            <a:pPr rtl="0"/>
            <a:r>
              <a:rPr lang="en-GB" sz="3000" dirty="0"/>
              <a:t>Descriptive Statistic Investigation 1 – Presented by Turag </a:t>
            </a:r>
          </a:p>
        </p:txBody>
      </p:sp>
      <p:pic>
        <p:nvPicPr>
          <p:cNvPr id="4" name="Audio 9">
            <a:hlinkClick r:id="" action="ppaction://media"/>
            <a:extLst>
              <a:ext uri="{FF2B5EF4-FFF2-40B4-BE49-F238E27FC236}">
                <a16:creationId xmlns:a16="http://schemas.microsoft.com/office/drawing/2014/main" id="{58408791-7FC2-463E-B85B-FAE910C9EE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5520" y="1522281"/>
            <a:ext cx="487362" cy="487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6C719B-6E52-E156-0BFB-4C886F9F3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4038" y="2497005"/>
            <a:ext cx="4641962" cy="3039035"/>
          </a:xfrm>
          <a:prstGeom prst="rect">
            <a:avLst/>
          </a:prstGeom>
        </p:spPr>
      </p:pic>
      <p:pic>
        <p:nvPicPr>
          <p:cNvPr id="1028" name="Picture 4" descr="Technology Trends in Media and Entertainment Industry 2023 | Coderus Market  Trends">
            <a:extLst>
              <a:ext uri="{FF2B5EF4-FFF2-40B4-BE49-F238E27FC236}">
                <a16:creationId xmlns:a16="http://schemas.microsoft.com/office/drawing/2014/main" id="{50C22321-9185-04FC-B78B-20D8163F0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502" y="2497004"/>
            <a:ext cx="4641961" cy="303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2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099" y="2045654"/>
            <a:ext cx="9279802" cy="457201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3000" dirty="0"/>
              <a:t>Conclusion</a:t>
            </a:r>
          </a:p>
        </p:txBody>
      </p:sp>
      <p:pic>
        <p:nvPicPr>
          <p:cNvPr id="3" name="Audio 4">
            <a:hlinkClick r:id="" action="ppaction://media"/>
            <a:extLst>
              <a:ext uri="{FF2B5EF4-FFF2-40B4-BE49-F238E27FC236}">
                <a16:creationId xmlns:a16="http://schemas.microsoft.com/office/drawing/2014/main" id="{C027F12E-8B4F-5F4E-5B05-C4CA18845E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810977" y="720948"/>
            <a:ext cx="2057400" cy="2057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DF467-BDB8-EFE3-8296-3D6C67FD1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6099" y="3959408"/>
            <a:ext cx="9279802" cy="1011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A334E5-13CE-08E6-24B0-88240D9F3B44}"/>
              </a:ext>
            </a:extLst>
          </p:cNvPr>
          <p:cNvSpPr txBox="1"/>
          <p:nvPr/>
        </p:nvSpPr>
        <p:spPr>
          <a:xfrm>
            <a:off x="1890665" y="2688879"/>
            <a:ext cx="84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As seen with the screenshot of the outputted code below, the results show a significant correlation between TV watching hours and feeling of usefulness. Thus, the null hypothesis was rejected, indicating a meaningful relationship.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71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099" y="2045654"/>
            <a:ext cx="9279802" cy="457201"/>
          </a:xfrm>
        </p:spPr>
        <p:txBody>
          <a:bodyPr rtlCol="0">
            <a:normAutofit fontScale="90000"/>
          </a:bodyPr>
          <a:lstStyle/>
          <a:p>
            <a:pPr rtl="0"/>
            <a:r>
              <a:rPr lang="en-AU" sz="3000" dirty="0"/>
              <a:t>V</a:t>
            </a:r>
            <a:r>
              <a:rPr lang="en-GB" sz="3000" dirty="0" err="1"/>
              <a:t>isualisation</a:t>
            </a:r>
            <a:r>
              <a:rPr lang="en-GB" sz="3000" dirty="0"/>
              <a:t> of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A334E5-13CE-08E6-24B0-88240D9F3B44}"/>
              </a:ext>
            </a:extLst>
          </p:cNvPr>
          <p:cNvSpPr txBox="1"/>
          <p:nvPr/>
        </p:nvSpPr>
        <p:spPr>
          <a:xfrm>
            <a:off x="1890665" y="2397380"/>
            <a:ext cx="841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Scatterplot was used to show the results seen in the slide before to help visualise the data.</a:t>
            </a:r>
            <a:endParaRPr lang="en-GB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724B9E0-DD59-D8A2-8E1D-8CC36D26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400" y="2699168"/>
            <a:ext cx="6235198" cy="270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70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099" y="2045654"/>
            <a:ext cx="9279802" cy="457201"/>
          </a:xfrm>
        </p:spPr>
        <p:txBody>
          <a:bodyPr rtlCol="0">
            <a:normAutofit fontScale="90000"/>
          </a:bodyPr>
          <a:lstStyle/>
          <a:p>
            <a:pPr rtl="0"/>
            <a:r>
              <a:rPr lang="en-AU" sz="3000" dirty="0"/>
              <a:t>Inferential Statistics Investigation 2 – Presented by Adrian</a:t>
            </a:r>
            <a:endParaRPr lang="en-GB" sz="300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D3C4F8C-E9D0-FBEB-F8A5-EC5FDC82B0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1873" y="1653337"/>
            <a:ext cx="609600" cy="609600"/>
          </a:xfrm>
          <a:prstGeom prst="rect">
            <a:avLst/>
          </a:prstGeom>
        </p:spPr>
      </p:pic>
      <p:pic>
        <p:nvPicPr>
          <p:cNvPr id="11272" name="Picture 8" descr="Explained: Regression analysis | MIT News | Massachusetts Institute of  Technology">
            <a:extLst>
              <a:ext uri="{FF2B5EF4-FFF2-40B4-BE49-F238E27FC236}">
                <a16:creationId xmlns:a16="http://schemas.microsoft.com/office/drawing/2014/main" id="{C44D3A6E-3937-1A3E-D298-4BDD13BEB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01" y="2544527"/>
            <a:ext cx="3185311" cy="238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80FE1-1725-4E13-A7B0-115110AED944}"/>
              </a:ext>
            </a:extLst>
          </p:cNvPr>
          <p:cNvSpPr txBox="1"/>
          <p:nvPr/>
        </p:nvSpPr>
        <p:spPr>
          <a:xfrm>
            <a:off x="1976673" y="3277354"/>
            <a:ext cx="3120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Example of what a regression analysis looks like when graphed/visualised.</a:t>
            </a:r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D242052-E6AE-8DD5-B3F6-40A13BEFCAC3}"/>
              </a:ext>
            </a:extLst>
          </p:cNvPr>
          <p:cNvSpPr/>
          <p:nvPr/>
        </p:nvSpPr>
        <p:spPr>
          <a:xfrm>
            <a:off x="4906978" y="3324886"/>
            <a:ext cx="1937442" cy="5816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38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099" y="2045654"/>
            <a:ext cx="9279802" cy="457201"/>
          </a:xfrm>
        </p:spPr>
        <p:txBody>
          <a:bodyPr rtlCol="0">
            <a:normAutofit fontScale="90000"/>
          </a:bodyPr>
          <a:lstStyle/>
          <a:p>
            <a:pPr rtl="0"/>
            <a:r>
              <a:rPr lang="en-AU" sz="3000" dirty="0"/>
              <a:t>Setup for the Investigation</a:t>
            </a:r>
            <a:endParaRPr lang="en-GB" sz="30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C7F7FCE-5BA7-BBAA-4A0D-B543FB54F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2408" y="1740854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68A19E-E399-4681-BE33-0DF8761CAB9E}"/>
              </a:ext>
            </a:extLst>
          </p:cNvPr>
          <p:cNvSpPr txBox="1"/>
          <p:nvPr/>
        </p:nvSpPr>
        <p:spPr>
          <a:xfrm>
            <a:off x="1967620" y="2502855"/>
            <a:ext cx="4128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Dataset 2: Tracks overall screen time across various electronic devices.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811104-F302-2DDF-51B7-22BC11AF2D86}"/>
              </a:ext>
            </a:extLst>
          </p:cNvPr>
          <p:cNvSpPr txBox="1"/>
          <p:nvPr/>
        </p:nvSpPr>
        <p:spPr>
          <a:xfrm>
            <a:off x="6096000" y="2502855"/>
            <a:ext cx="4128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Dataset 3: Includes a variety of responses to statements rated from a scale of 1 to 5.</a:t>
            </a:r>
            <a:endParaRPr lang="en-GB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7265B56-19B3-1689-79AD-9C9C342CB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88" y="3149185"/>
            <a:ext cx="4128380" cy="221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5BAB67-3FE9-57C5-DD2D-71244958F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625" y="3149185"/>
            <a:ext cx="4565389" cy="221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0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099" y="2045654"/>
            <a:ext cx="9279802" cy="457201"/>
          </a:xfrm>
        </p:spPr>
        <p:txBody>
          <a:bodyPr rtlCol="0">
            <a:normAutofit fontScale="90000"/>
          </a:bodyPr>
          <a:lstStyle/>
          <a:p>
            <a:pPr rtl="0"/>
            <a:r>
              <a:rPr lang="en-AU" sz="3000" dirty="0"/>
              <a:t>Overview of Code Before Conducting the Regression Analysis</a:t>
            </a:r>
            <a:endParaRPr lang="en-GB" sz="300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048AE78-724F-EF00-5635-5594482E0A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5125" y="1501692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37D0AE-737F-F26C-F9DB-C97FFB82299A}"/>
              </a:ext>
            </a:extLst>
          </p:cNvPr>
          <p:cNvSpPr txBox="1"/>
          <p:nvPr/>
        </p:nvSpPr>
        <p:spPr>
          <a:xfrm>
            <a:off x="2000062" y="2723651"/>
            <a:ext cx="8659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- Combined the weekday and weekend TV columns into one column named </a:t>
            </a:r>
            <a:r>
              <a:rPr lang="en-AU" dirty="0" err="1"/>
              <a:t>T_hours</a:t>
            </a:r>
            <a:r>
              <a:rPr lang="en-AU" dirty="0"/>
              <a:t> (similar to the previous investigation).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D5EE4-44FA-9A62-917F-3DBAF920AFEE}"/>
              </a:ext>
            </a:extLst>
          </p:cNvPr>
          <p:cNvSpPr txBox="1"/>
          <p:nvPr/>
        </p:nvSpPr>
        <p:spPr>
          <a:xfrm>
            <a:off x="2000062" y="3540749"/>
            <a:ext cx="8594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What was the Focus?</a:t>
            </a:r>
          </a:p>
          <a:p>
            <a:r>
              <a:rPr lang="en-AU" dirty="0"/>
              <a:t>Focus on individuals who reported scores of three or lower out of the attributes: </a:t>
            </a:r>
            <a:r>
              <a:rPr lang="en-AU" dirty="0" err="1"/>
              <a:t>Usef</a:t>
            </a:r>
            <a:r>
              <a:rPr lang="en-AU" dirty="0"/>
              <a:t> (usefulness), </a:t>
            </a:r>
            <a:r>
              <a:rPr lang="en-AU" dirty="0" err="1"/>
              <a:t>Thcklr</a:t>
            </a:r>
            <a:r>
              <a:rPr lang="en-AU" dirty="0"/>
              <a:t> (thinking clearly), and </a:t>
            </a:r>
            <a:r>
              <a:rPr lang="en-AU" dirty="0" err="1"/>
              <a:t>Dealpr</a:t>
            </a:r>
            <a:r>
              <a:rPr lang="en-AU" dirty="0"/>
              <a:t> (dealing with problems).</a:t>
            </a:r>
          </a:p>
        </p:txBody>
      </p:sp>
    </p:spTree>
    <p:extLst>
      <p:ext uri="{BB962C8B-B14F-4D97-AF65-F5344CB8AC3E}">
        <p14:creationId xmlns:p14="http://schemas.microsoft.com/office/powerpoint/2010/main" val="408576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099" y="2045654"/>
            <a:ext cx="9279802" cy="457201"/>
          </a:xfrm>
        </p:spPr>
        <p:txBody>
          <a:bodyPr rtlCol="0">
            <a:normAutofit fontScale="90000"/>
          </a:bodyPr>
          <a:lstStyle/>
          <a:p>
            <a:pPr rtl="0"/>
            <a:r>
              <a:rPr lang="en-AU" sz="3000" dirty="0"/>
              <a:t>Formula for Conducting Regression Analysis</a:t>
            </a:r>
            <a:endParaRPr lang="en-GB" sz="30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8A194C8-2D77-D46F-0D61-07ED41DB5A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8622" y="1664654"/>
            <a:ext cx="609600" cy="609600"/>
          </a:xfrm>
          <a:prstGeom prst="rect">
            <a:avLst/>
          </a:prstGeom>
        </p:spPr>
      </p:pic>
      <p:pic>
        <p:nvPicPr>
          <p:cNvPr id="13314" name="Picture 2" descr="What Is Multiple Linear Regression (MLR)?">
            <a:extLst>
              <a:ext uri="{FF2B5EF4-FFF2-40B4-BE49-F238E27FC236}">
                <a16:creationId xmlns:a16="http://schemas.microsoft.com/office/drawing/2014/main" id="{2B8E6DF2-D464-7F55-D112-4C4FEFDA4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05" y="2502855"/>
            <a:ext cx="4537295" cy="284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006EB06F-A2AA-6F2D-3C56-3B8A2415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132" y="2844150"/>
            <a:ext cx="4320769" cy="216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47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099" y="2045654"/>
            <a:ext cx="9279802" cy="457201"/>
          </a:xfrm>
        </p:spPr>
        <p:txBody>
          <a:bodyPr rtlCol="0">
            <a:normAutofit fontScale="90000"/>
          </a:bodyPr>
          <a:lstStyle/>
          <a:p>
            <a:pPr rtl="0"/>
            <a:r>
              <a:rPr lang="en-AU" sz="3000" dirty="0"/>
              <a:t>Overall Results</a:t>
            </a:r>
            <a:endParaRPr lang="en-GB" sz="300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5652C4-FF2B-7D73-4B1E-B5632A2195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17141" y="1664654"/>
            <a:ext cx="609600" cy="609600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4F6D869E-F3A8-70ED-BA16-E572CB84B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425" y="2542806"/>
            <a:ext cx="5549150" cy="177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159127-E5DF-2530-0A8A-97C89D92FC0A}"/>
              </a:ext>
            </a:extLst>
          </p:cNvPr>
          <p:cNvSpPr txBox="1"/>
          <p:nvPr/>
        </p:nvSpPr>
        <p:spPr>
          <a:xfrm>
            <a:off x="1717141" y="454484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These results suggest that the psychological attributes have minimal explanatory power for the variation in TV viewing hours.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930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099" y="2045654"/>
            <a:ext cx="9279802" cy="457201"/>
          </a:xfrm>
        </p:spPr>
        <p:txBody>
          <a:bodyPr rtlCol="0">
            <a:normAutofit fontScale="90000"/>
          </a:bodyPr>
          <a:lstStyle/>
          <a:p>
            <a:pPr rtl="0"/>
            <a:r>
              <a:rPr lang="en-AU" sz="3000" dirty="0"/>
              <a:t>Extended Result Information on ‘</a:t>
            </a:r>
            <a:r>
              <a:rPr lang="en-AU" sz="3000" dirty="0" err="1"/>
              <a:t>Usef</a:t>
            </a:r>
            <a:r>
              <a:rPr lang="en-AU" sz="3000" dirty="0"/>
              <a:t>’ and ‘</a:t>
            </a:r>
            <a:r>
              <a:rPr lang="en-AU" sz="3000" dirty="0" err="1"/>
              <a:t>Thcklr</a:t>
            </a:r>
            <a:r>
              <a:rPr lang="en-AU" sz="3000" dirty="0"/>
              <a:t>’</a:t>
            </a:r>
            <a:endParaRPr lang="en-GB" sz="30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449A9E1-17AA-507E-562C-0899E9CCF6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1462" y="1662391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2F9FC-B955-CFAB-0CA3-EE0C8CFBA55D}"/>
              </a:ext>
            </a:extLst>
          </p:cNvPr>
          <p:cNvSpPr txBox="1"/>
          <p:nvPr/>
        </p:nvSpPr>
        <p:spPr>
          <a:xfrm>
            <a:off x="1771462" y="4300396"/>
            <a:ext cx="866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These results suggest that as scores for feeling useful/thinking clearly decrease, TV viewing hours increase.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C826D5-391C-AC62-CDC9-CA106AA3D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376" y="2740532"/>
            <a:ext cx="7835247" cy="137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099" y="2045654"/>
            <a:ext cx="9279802" cy="457201"/>
          </a:xfrm>
        </p:spPr>
        <p:txBody>
          <a:bodyPr rtlCol="0">
            <a:normAutofit fontScale="90000"/>
          </a:bodyPr>
          <a:lstStyle/>
          <a:p>
            <a:pPr rtl="0"/>
            <a:r>
              <a:rPr lang="en-AU" sz="3000" dirty="0"/>
              <a:t>Extended Result Information on ‘</a:t>
            </a:r>
            <a:r>
              <a:rPr lang="en-AU" sz="3000" dirty="0" err="1"/>
              <a:t>Dealpr</a:t>
            </a:r>
            <a:r>
              <a:rPr lang="en-AU" sz="3000" dirty="0"/>
              <a:t>’</a:t>
            </a:r>
            <a:endParaRPr lang="en-GB" sz="300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5C5B27A-356A-8463-B6ED-E9A1EE5356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17140" y="1740854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E2F951-E701-D953-6BB8-3CAFABE38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042" y="2662799"/>
            <a:ext cx="7101916" cy="1038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D90F7E-694B-3A72-1AAD-DAE9BE2B9ADD}"/>
              </a:ext>
            </a:extLst>
          </p:cNvPr>
          <p:cNvSpPr txBox="1"/>
          <p:nvPr/>
        </p:nvSpPr>
        <p:spPr>
          <a:xfrm>
            <a:off x="1575303" y="4001632"/>
            <a:ext cx="899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This result implies that the ability to deal with problems is not meaningfully related to the amount of overall time spent watching TV.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40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099" y="2045654"/>
            <a:ext cx="9279802" cy="457201"/>
          </a:xfrm>
        </p:spPr>
        <p:txBody>
          <a:bodyPr rtlCol="0">
            <a:normAutofit fontScale="90000"/>
          </a:bodyPr>
          <a:lstStyle/>
          <a:p>
            <a:pPr rtl="0"/>
            <a:r>
              <a:rPr lang="en-AU" sz="3000" dirty="0"/>
              <a:t>Visualisation of Data and the Overall Conclusion</a:t>
            </a:r>
            <a:endParaRPr lang="en-GB" sz="30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27F37BA-6086-B3E2-DEAA-26302A9F44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7552" y="1583173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48CA8D-975B-59AD-6BBC-1FEC1DE8BA57}"/>
              </a:ext>
            </a:extLst>
          </p:cNvPr>
          <p:cNvSpPr txBox="1"/>
          <p:nvPr/>
        </p:nvSpPr>
        <p:spPr>
          <a:xfrm>
            <a:off x="7005873" y="3332328"/>
            <a:ext cx="3730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Lack of practical significance is limited by the low predictive power of the independent variables.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1236C3B-6D69-D720-200F-56A178772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87" y="2408223"/>
            <a:ext cx="4193263" cy="296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A2D49DA0-C235-0124-959D-E639DE49F300}"/>
              </a:ext>
            </a:extLst>
          </p:cNvPr>
          <p:cNvSpPr/>
          <p:nvPr/>
        </p:nvSpPr>
        <p:spPr>
          <a:xfrm>
            <a:off x="5439623" y="3631030"/>
            <a:ext cx="1312753" cy="32592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83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2" y="991768"/>
            <a:ext cx="8933796" cy="2437232"/>
          </a:xfrm>
        </p:spPr>
        <p:txBody>
          <a:bodyPr rtlCol="0">
            <a:normAutofit/>
          </a:bodyPr>
          <a:lstStyle/>
          <a:p>
            <a:pPr rtl="0"/>
            <a:r>
              <a:rPr lang="en-GB" sz="3000" dirty="0"/>
              <a:t>Deprivation Areas and its effects on Social Media Consumption</a:t>
            </a:r>
          </a:p>
        </p:txBody>
      </p:sp>
      <p:pic>
        <p:nvPicPr>
          <p:cNvPr id="4" name="Audio 5">
            <a:hlinkClick r:id="" action="ppaction://media"/>
            <a:extLst>
              <a:ext uri="{FF2B5EF4-FFF2-40B4-BE49-F238E27FC236}">
                <a16:creationId xmlns:a16="http://schemas.microsoft.com/office/drawing/2014/main" id="{0984FCFA-1D56-B358-6E8F-423CC7FC6B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8808" y="1543948"/>
            <a:ext cx="487362" cy="487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EFA834-6BCE-B9EE-6696-164C2FDC6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0802" y="2519044"/>
            <a:ext cx="3823499" cy="242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D7DF8B-3720-917F-9781-49ACF7735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519045"/>
            <a:ext cx="3854225" cy="242896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2F689A3-F1D7-51FB-C277-BE946FA2F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829" y="4819124"/>
            <a:ext cx="7387618" cy="6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21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5715" y="2009441"/>
            <a:ext cx="9270748" cy="570798"/>
          </a:xfrm>
        </p:spPr>
        <p:txBody>
          <a:bodyPr rtlCol="0">
            <a:normAutofit/>
          </a:bodyPr>
          <a:lstStyle/>
          <a:p>
            <a:pPr rtl="0"/>
            <a:r>
              <a:rPr lang="en-GB" sz="3000" dirty="0"/>
              <a:t>Deprivation Areas and its effects on Social Media Consumption</a:t>
            </a:r>
          </a:p>
        </p:txBody>
      </p:sp>
      <p:pic>
        <p:nvPicPr>
          <p:cNvPr id="6" name="Audio 6">
            <a:hlinkClick r:id="" action="ppaction://media"/>
            <a:extLst>
              <a:ext uri="{FF2B5EF4-FFF2-40B4-BE49-F238E27FC236}">
                <a16:creationId xmlns:a16="http://schemas.microsoft.com/office/drawing/2014/main" id="{62BA8330-1B7B-D6A5-A0A9-6809DF73B5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6830" y="1522079"/>
            <a:ext cx="487362" cy="48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ABD3DF-32E0-9F04-58C8-92C0374C6E49}"/>
              </a:ext>
            </a:extLst>
          </p:cNvPr>
          <p:cNvSpPr txBox="1"/>
          <p:nvPr/>
        </p:nvSpPr>
        <p:spPr>
          <a:xfrm>
            <a:off x="2054192" y="2888054"/>
            <a:ext cx="33763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 dataset 1:</a:t>
            </a:r>
          </a:p>
          <a:p>
            <a:r>
              <a:rPr lang="en-GB" dirty="0"/>
              <a:t>Created two separate lists and takes note of them via the ID column. The variables were called:</a:t>
            </a:r>
            <a:br>
              <a:rPr lang="en-GB" dirty="0"/>
            </a:br>
            <a:r>
              <a:rPr lang="en-GB" dirty="0"/>
              <a:t>1) </a:t>
            </a:r>
            <a:r>
              <a:rPr lang="en-GB" dirty="0" err="1"/>
              <a:t>ids_deprived</a:t>
            </a:r>
            <a:endParaRPr lang="en-GB" dirty="0"/>
          </a:p>
          <a:p>
            <a:r>
              <a:rPr lang="en-GB" dirty="0"/>
              <a:t>2) </a:t>
            </a:r>
            <a:r>
              <a:rPr lang="en-GB" dirty="0" err="1"/>
              <a:t>ids_not_deprived</a:t>
            </a: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1E69DA-F297-460C-332A-D4C1A5D9C76D}"/>
              </a:ext>
            </a:extLst>
          </p:cNvPr>
          <p:cNvSpPr txBox="1"/>
          <p:nvPr/>
        </p:nvSpPr>
        <p:spPr>
          <a:xfrm>
            <a:off x="6111089" y="2888054"/>
            <a:ext cx="44657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 dataset 2:</a:t>
            </a:r>
          </a:p>
          <a:p>
            <a:r>
              <a:rPr lang="en-GB" dirty="0"/>
              <a:t>Put a specific focus on the weekday and weekend columns of video games and TV. These columns respectively were called:</a:t>
            </a:r>
          </a:p>
          <a:p>
            <a:r>
              <a:rPr lang="en-GB" dirty="0"/>
              <a:t>1)</a:t>
            </a:r>
            <a:r>
              <a:rPr lang="en-GB" dirty="0" err="1"/>
              <a:t>G_we</a:t>
            </a:r>
            <a:endParaRPr lang="en-GB" dirty="0"/>
          </a:p>
          <a:p>
            <a:r>
              <a:rPr lang="en-GB" dirty="0"/>
              <a:t>2)</a:t>
            </a:r>
            <a:r>
              <a:rPr lang="en-GB" dirty="0" err="1"/>
              <a:t>G_wk</a:t>
            </a:r>
            <a:endParaRPr lang="en-GB" dirty="0"/>
          </a:p>
          <a:p>
            <a:r>
              <a:rPr lang="en-GB" dirty="0"/>
              <a:t>3)</a:t>
            </a:r>
            <a:r>
              <a:rPr lang="en-GB" dirty="0" err="1"/>
              <a:t>T_we</a:t>
            </a:r>
            <a:endParaRPr lang="en-GB" dirty="0"/>
          </a:p>
          <a:p>
            <a:r>
              <a:rPr lang="en-GB" dirty="0"/>
              <a:t>4) </a:t>
            </a:r>
            <a:r>
              <a:rPr lang="en-GB" dirty="0" err="1"/>
              <a:t>T_wk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5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3259" y="2090921"/>
            <a:ext cx="9225481" cy="643226"/>
          </a:xfrm>
        </p:spPr>
        <p:txBody>
          <a:bodyPr rtlCol="0">
            <a:noAutofit/>
          </a:bodyPr>
          <a:lstStyle/>
          <a:p>
            <a:pPr rtl="0"/>
            <a:r>
              <a:rPr lang="en-GB" sz="3000" dirty="0"/>
              <a:t>Overall Conclusion and Results of the Investigation</a:t>
            </a:r>
          </a:p>
        </p:txBody>
      </p:sp>
      <p:pic>
        <p:nvPicPr>
          <p:cNvPr id="6" name="Audio 9">
            <a:hlinkClick r:id="" action="ppaction://media"/>
            <a:extLst>
              <a:ext uri="{FF2B5EF4-FFF2-40B4-BE49-F238E27FC236}">
                <a16:creationId xmlns:a16="http://schemas.microsoft.com/office/drawing/2014/main" id="{71015CAB-A078-A33D-8F05-C58FEE88AB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3259" y="1501648"/>
            <a:ext cx="487362" cy="487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6A557F-4431-F71C-91CF-D233326990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6" b="893"/>
          <a:stretch/>
        </p:blipFill>
        <p:spPr>
          <a:xfrm>
            <a:off x="2923007" y="2624657"/>
            <a:ext cx="6345983" cy="28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732" y="2024867"/>
            <a:ext cx="9234535" cy="457202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3000" dirty="0"/>
              <a:t>Histogram Displaying Data for Deprived Users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29FB861-D2FE-F13B-32B1-E97232A0EE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699" y="1535242"/>
            <a:ext cx="487362" cy="487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30B2E3-41CD-573C-2629-CB931B2113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732" y="2482069"/>
            <a:ext cx="9117049" cy="294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5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732" y="2024867"/>
            <a:ext cx="9234535" cy="457202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3000" dirty="0"/>
              <a:t>Histogram Displaying Data for Non-Deprived Users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8DC64D-4F24-435F-ED9A-46860FB4F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732" y="2482070"/>
            <a:ext cx="9234535" cy="295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94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3822" y="2063345"/>
            <a:ext cx="9198321" cy="487363"/>
          </a:xfrm>
        </p:spPr>
        <p:txBody>
          <a:bodyPr rtlCol="0">
            <a:normAutofit/>
          </a:bodyPr>
          <a:lstStyle/>
          <a:p>
            <a:pPr rtl="0"/>
            <a:r>
              <a:rPr lang="en-GB" sz="3000" dirty="0"/>
              <a:t>Conclusion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52DE027-42A4-3AFA-E626-77846F2C6A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9103" y="1575983"/>
            <a:ext cx="487362" cy="487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5A01C-EA00-6EED-C00B-40E41B7B6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580" y="2635182"/>
            <a:ext cx="3508636" cy="2227162"/>
          </a:xfrm>
          <a:prstGeom prst="rect">
            <a:avLst/>
          </a:prstGeom>
        </p:spPr>
      </p:pic>
      <p:pic>
        <p:nvPicPr>
          <p:cNvPr id="3074" name="Picture 2" descr="Increase in crime rate comes as no surprise to the UPP, as Force has been  deprived of resources by the Gov't – Real News Antigua">
            <a:extLst>
              <a:ext uri="{FF2B5EF4-FFF2-40B4-BE49-F238E27FC236}">
                <a16:creationId xmlns:a16="http://schemas.microsoft.com/office/drawing/2014/main" id="{23026AE2-C065-1D6D-6BFC-C3AAEDEA0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84" y="2635182"/>
            <a:ext cx="3521797" cy="222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E918175-963A-E105-0980-F82A3D93E4AC}"/>
              </a:ext>
            </a:extLst>
          </p:cNvPr>
          <p:cNvSpPr/>
          <p:nvPr/>
        </p:nvSpPr>
        <p:spPr>
          <a:xfrm>
            <a:off x="5521105" y="3494638"/>
            <a:ext cx="1149790" cy="487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28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6660" y="2061082"/>
            <a:ext cx="9243589" cy="457202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3000" dirty="0"/>
              <a:t>Descriptive Statistic Investigation 2 – Presented by Manoj</a:t>
            </a:r>
          </a:p>
        </p:txBody>
      </p:sp>
      <p:pic>
        <p:nvPicPr>
          <p:cNvPr id="4098" name="Picture 2" descr="Unlocking the Secrets of AI - Part 2: The Importance of Descriptive  Statistics in AI - 1">
            <a:extLst>
              <a:ext uri="{FF2B5EF4-FFF2-40B4-BE49-F238E27FC236}">
                <a16:creationId xmlns:a16="http://schemas.microsoft.com/office/drawing/2014/main" id="{154E7DFD-C011-7547-26ED-C5314755D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428" y="2518284"/>
            <a:ext cx="4731143" cy="289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9825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896_TF78757031_Win32" id="{A307B3D8-DACD-426B-A071-E0EB803C0B33}" vid="{091C552F-418B-4198-A361-5F67626C90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3D0E2C-DCCF-4DCA-8700-60C67A2E1F4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13FC90C-E938-4D14-B988-1AABB7F8F3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802517-FD5A-4D6F-9BEF-6B50583B6D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design</Template>
  <TotalTime>234</TotalTime>
  <Words>916</Words>
  <Application>Microsoft Office PowerPoint</Application>
  <PresentationFormat>Widescreen</PresentationFormat>
  <Paragraphs>104</Paragraphs>
  <Slides>29</Slides>
  <Notes>29</Notes>
  <HiddenSlides>0</HiddenSlides>
  <MMClips>25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Calibri</vt:lpstr>
      <vt:lpstr>Garamond</vt:lpstr>
      <vt:lpstr>SavonVTI</vt:lpstr>
      <vt:lpstr>HIT140 Group Assignment 2 Group 68</vt:lpstr>
      <vt:lpstr>Descriptive Statistic Investigation 1 – Presented by Turag </vt:lpstr>
      <vt:lpstr>Deprivation Areas and its effects on Social Media Consumption</vt:lpstr>
      <vt:lpstr>Deprivation Areas and its effects on Social Media Consumption</vt:lpstr>
      <vt:lpstr>Overall Conclusion and Results of the Investigation</vt:lpstr>
      <vt:lpstr>Histogram Displaying Data for Deprived Users</vt:lpstr>
      <vt:lpstr>Histogram Displaying Data for Non-Deprived Users</vt:lpstr>
      <vt:lpstr>Conclusion</vt:lpstr>
      <vt:lpstr>Descriptive Statistic Investigation 2 – Presented by Manoj</vt:lpstr>
      <vt:lpstr>Analysing Outliers in Screen Time and The Psychological Impact</vt:lpstr>
      <vt:lpstr>Data Overview</vt:lpstr>
      <vt:lpstr>Methodology</vt:lpstr>
      <vt:lpstr>Methodology - Continued</vt:lpstr>
      <vt:lpstr>Data Visualisation</vt:lpstr>
      <vt:lpstr>Findings and Conclusion</vt:lpstr>
      <vt:lpstr>Inferential Statistics Investigation 1 – Presented by Sasmit</vt:lpstr>
      <vt:lpstr>Introduction</vt:lpstr>
      <vt:lpstr>Data Processing</vt:lpstr>
      <vt:lpstr>Correlation Analysis</vt:lpstr>
      <vt:lpstr>Conclusion</vt:lpstr>
      <vt:lpstr>Visualisation of Data</vt:lpstr>
      <vt:lpstr>Inferential Statistics Investigation 2 – Presented by Adrian</vt:lpstr>
      <vt:lpstr>Setup for the Investigation</vt:lpstr>
      <vt:lpstr>Overview of Code Before Conducting the Regression Analysis</vt:lpstr>
      <vt:lpstr>Formula for Conducting Regression Analysis</vt:lpstr>
      <vt:lpstr>Overall Results</vt:lpstr>
      <vt:lpstr>Extended Result Information on ‘Usef’ and ‘Thcklr’</vt:lpstr>
      <vt:lpstr>Extended Result Information on ‘Dealpr’</vt:lpstr>
      <vt:lpstr>Visualisation of Data and the Overall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Adrian Voljak</dc:creator>
  <cp:lastModifiedBy>Adrian Voljak</cp:lastModifiedBy>
  <cp:revision>1</cp:revision>
  <dcterms:created xsi:type="dcterms:W3CDTF">2024-09-18T03:28:16Z</dcterms:created>
  <dcterms:modified xsi:type="dcterms:W3CDTF">2024-09-18T08:59:33Z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